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5" r:id="rId5"/>
    <p:sldId id="304" r:id="rId6"/>
    <p:sldId id="322" r:id="rId7"/>
    <p:sldId id="321" r:id="rId8"/>
    <p:sldId id="323" r:id="rId9"/>
    <p:sldId id="326" r:id="rId10"/>
    <p:sldId id="327" r:id="rId11"/>
    <p:sldId id="295" r:id="rId12"/>
    <p:sldId id="296" r:id="rId13"/>
    <p:sldId id="297" r:id="rId14"/>
    <p:sldId id="298" r:id="rId15"/>
    <p:sldId id="299" r:id="rId16"/>
    <p:sldId id="301" r:id="rId17"/>
    <p:sldId id="302" r:id="rId18"/>
    <p:sldId id="303" r:id="rId19"/>
    <p:sldId id="319" r:id="rId20"/>
    <p:sldId id="305" r:id="rId21"/>
    <p:sldId id="316" r:id="rId22"/>
    <p:sldId id="317" r:id="rId23"/>
    <p:sldId id="308" r:id="rId24"/>
    <p:sldId id="307" r:id="rId25"/>
    <p:sldId id="315" r:id="rId26"/>
    <p:sldId id="312" r:id="rId27"/>
    <p:sldId id="328" r:id="rId28"/>
    <p:sldId id="286" r:id="rId29"/>
    <p:sldId id="290" r:id="rId30"/>
    <p:sldId id="287" r:id="rId31"/>
    <p:sldId id="289" r:id="rId32"/>
    <p:sldId id="306" r:id="rId33"/>
    <p:sldId id="288" r:id="rId34"/>
    <p:sldId id="293" r:id="rId35"/>
    <p:sldId id="291" r:id="rId36"/>
    <p:sldId id="329" r:id="rId37"/>
    <p:sldId id="318" r:id="rId38"/>
    <p:sldId id="330" r:id="rId39"/>
  </p:sldIdLst>
  <p:sldSz cx="12192000" cy="6858000"/>
  <p:notesSz cx="6858000" cy="9144000"/>
  <p:embeddedFontLs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Palatino Linotype" panose="02040502050505030304" pitchFamily="18" charset="0"/>
      <p:regular r:id="rId50"/>
      <p:bold r:id="rId51"/>
      <p:italic r:id="rId52"/>
      <p:boldItalic r:id="rId53"/>
    </p:embeddedFont>
    <p:embeddedFont>
      <p:font typeface="Montserrat" panose="02000505000000020004" pitchFamily="2" charset="0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13B13D-E26E-4794-BB67-67B3D73407E4}">
          <p14:sldIdLst>
            <p14:sldId id="285"/>
          </p14:sldIdLst>
        </p14:section>
        <p14:section name="Problem #1 -------------------------" id="{A22A173A-D81B-4878-83B4-C4D3E1045107}">
          <p14:sldIdLst>
            <p14:sldId id="304"/>
            <p14:sldId id="322"/>
            <p14:sldId id="321"/>
            <p14:sldId id="323"/>
            <p14:sldId id="326"/>
            <p14:sldId id="327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19"/>
          </p14:sldIdLst>
        </p14:section>
        <p14:section name="Problem #2 -------------------------" id="{0CC05A1D-3714-488C-9931-4095DE75C3C5}">
          <p14:sldIdLst>
            <p14:sldId id="305"/>
            <p14:sldId id="316"/>
            <p14:sldId id="317"/>
            <p14:sldId id="308"/>
            <p14:sldId id="307"/>
            <p14:sldId id="315"/>
            <p14:sldId id="312"/>
            <p14:sldId id="328"/>
            <p14:sldId id="286"/>
            <p14:sldId id="290"/>
            <p14:sldId id="287"/>
            <p14:sldId id="289"/>
          </p14:sldIdLst>
        </p14:section>
        <p14:section name="Problem #3 -------------------------" id="{BD5E7622-72FE-443F-ACBF-1C5F4B81A836}">
          <p14:sldIdLst>
            <p14:sldId id="306"/>
            <p14:sldId id="288"/>
            <p14:sldId id="293"/>
            <p14:sldId id="291"/>
            <p14:sldId id="329"/>
            <p14:sldId id="318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6BC"/>
    <a:srgbClr val="EE7822"/>
    <a:srgbClr val="1F6CA7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04" y="6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Feldman" userId="c0f75423fe67f72e" providerId="LiveId" clId="{E2EB0E48-9C3B-4EF6-A544-BAAA0837A6A6}"/>
    <pc:docChg chg="custSel modSld">
      <pc:chgData name="Sean Feldman" userId="c0f75423fe67f72e" providerId="LiveId" clId="{E2EB0E48-9C3B-4EF6-A544-BAAA0837A6A6}" dt="2017-09-25T04:51:54.185" v="15"/>
      <pc:docMkLst>
        <pc:docMk/>
      </pc:docMkLst>
      <pc:sldChg chg="modAnim">
        <pc:chgData name="Sean Feldman" userId="c0f75423fe67f72e" providerId="LiveId" clId="{E2EB0E48-9C3B-4EF6-A544-BAAA0837A6A6}" dt="2017-09-25T04:49:16.108" v="5"/>
        <pc:sldMkLst>
          <pc:docMk/>
          <pc:sldMk cId="1129278798" sldId="295"/>
        </pc:sldMkLst>
      </pc:sldChg>
      <pc:sldChg chg="modAnim">
        <pc:chgData name="Sean Feldman" userId="c0f75423fe67f72e" providerId="LiveId" clId="{E2EB0E48-9C3B-4EF6-A544-BAAA0837A6A6}" dt="2017-09-25T04:51:54.185" v="15"/>
        <pc:sldMkLst>
          <pc:docMk/>
          <pc:sldMk cId="2048443031" sldId="297"/>
        </pc:sldMkLst>
      </pc:sldChg>
      <pc:sldChg chg="modAnim">
        <pc:chgData name="Sean Feldman" userId="c0f75423fe67f72e" providerId="LiveId" clId="{E2EB0E48-9C3B-4EF6-A544-BAAA0837A6A6}" dt="2017-09-25T04:50:23.837" v="14"/>
        <pc:sldMkLst>
          <pc:docMk/>
          <pc:sldMk cId="1114628890" sldId="298"/>
        </pc:sldMkLst>
      </pc:sldChg>
      <pc:sldChg chg="addSp delSp modSp">
        <pc:chgData name="Sean Feldman" userId="c0f75423fe67f72e" providerId="LiveId" clId="{E2EB0E48-9C3B-4EF6-A544-BAAA0837A6A6}" dt="2017-09-22T05:46:47.709" v="3"/>
        <pc:sldMkLst>
          <pc:docMk/>
          <pc:sldMk cId="1123019293" sldId="303"/>
        </pc:sldMkLst>
        <pc:picChg chg="add mod">
          <ac:chgData name="Sean Feldman" userId="c0f75423fe67f72e" providerId="LiveId" clId="{E2EB0E48-9C3B-4EF6-A544-BAAA0837A6A6}" dt="2017-09-22T05:46:47.709" v="3"/>
          <ac:picMkLst>
            <pc:docMk/>
            <pc:sldMk cId="1123019293" sldId="303"/>
            <ac:picMk id="3" creationId="{5B06F9B3-C3F6-417F-9000-3C9BFA072905}"/>
          </ac:picMkLst>
        </pc:picChg>
        <pc:picChg chg="del">
          <ac:chgData name="Sean Feldman" userId="c0f75423fe67f72e" providerId="LiveId" clId="{E2EB0E48-9C3B-4EF6-A544-BAAA0837A6A6}" dt="2017-09-22T05:46:37.438" v="0" actId="478"/>
          <ac:picMkLst>
            <pc:docMk/>
            <pc:sldMk cId="1123019293" sldId="303"/>
            <ac:picMk id="4" creationId="{00000000-0000-0000-0000-000000000000}"/>
          </ac:picMkLst>
        </pc:picChg>
      </pc:sldChg>
    </pc:docChg>
  </pc:docChgLst>
  <pc:docChgLst>
    <pc:chgData name="Sean Feldman" userId="c0f75423fe67f72e" providerId="LiveId" clId="{B78A82B5-1AEB-4967-8412-A5DBE9A1E0B5}"/>
    <pc:docChg chg="undo redo custSel addSld delSld modSld sldOrd modSection">
      <pc:chgData name="Sean Feldman" userId="c0f75423fe67f72e" providerId="LiveId" clId="{B78A82B5-1AEB-4967-8412-A5DBE9A1E0B5}" dt="2017-09-18T06:45:21.099" v="2104"/>
      <pc:docMkLst>
        <pc:docMk/>
      </pc:docMkLst>
      <pc:sldChg chg="ord">
        <pc:chgData name="Sean Feldman" userId="c0f75423fe67f72e" providerId="LiveId" clId="{B78A82B5-1AEB-4967-8412-A5DBE9A1E0B5}" dt="2017-09-12T04:11:11.853" v="881" actId="20577"/>
        <pc:sldMkLst>
          <pc:docMk/>
          <pc:sldMk cId="2247499141" sldId="286"/>
        </pc:sldMkLst>
      </pc:sldChg>
      <pc:sldChg chg="ord">
        <pc:chgData name="Sean Feldman" userId="c0f75423fe67f72e" providerId="LiveId" clId="{B78A82B5-1AEB-4967-8412-A5DBE9A1E0B5}" dt="2017-09-12T04:11:21.879" v="883" actId="20577"/>
        <pc:sldMkLst>
          <pc:docMk/>
          <pc:sldMk cId="2851982667" sldId="287"/>
        </pc:sldMkLst>
      </pc:sldChg>
      <pc:sldChg chg="ord">
        <pc:chgData name="Sean Feldman" userId="c0f75423fe67f72e" providerId="LiveId" clId="{B78A82B5-1AEB-4967-8412-A5DBE9A1E0B5}" dt="2017-09-12T04:11:25.238" v="884" actId="20577"/>
        <pc:sldMkLst>
          <pc:docMk/>
          <pc:sldMk cId="2775052827" sldId="289"/>
        </pc:sldMkLst>
      </pc:sldChg>
      <pc:sldChg chg="ord">
        <pc:chgData name="Sean Feldman" userId="c0f75423fe67f72e" providerId="LiveId" clId="{B78A82B5-1AEB-4967-8412-A5DBE9A1E0B5}" dt="2017-09-12T04:11:18.132" v="882" actId="20577"/>
        <pc:sldMkLst>
          <pc:docMk/>
          <pc:sldMk cId="3819425826" sldId="290"/>
        </pc:sldMkLst>
      </pc:sldChg>
      <pc:sldChg chg="add del">
        <pc:chgData name="Sean Feldman" userId="c0f75423fe67f72e" providerId="LiveId" clId="{B78A82B5-1AEB-4967-8412-A5DBE9A1E0B5}" dt="2017-09-12T03:23:20.995" v="4" actId="2696"/>
        <pc:sldMkLst>
          <pc:docMk/>
          <pc:sldMk cId="1665665547" sldId="294"/>
        </pc:sldMkLst>
      </pc:sldChg>
      <pc:sldChg chg="add del">
        <pc:chgData name="Sean Feldman" userId="c0f75423fe67f72e" providerId="LiveId" clId="{B78A82B5-1AEB-4967-8412-A5DBE9A1E0B5}" dt="2017-09-12T03:22:08.069" v="1" actId="20577"/>
        <pc:sldMkLst>
          <pc:docMk/>
          <pc:sldMk cId="2137632253" sldId="294"/>
        </pc:sldMkLst>
      </pc:sldChg>
      <pc:sldChg chg="addSp modSp add modNotesTx">
        <pc:chgData name="Sean Feldman" userId="c0f75423fe67f72e" providerId="LiveId" clId="{B78A82B5-1AEB-4967-8412-A5DBE9A1E0B5}" dt="2017-09-18T06:36:42.155" v="1981" actId="6549"/>
        <pc:sldMkLst>
          <pc:docMk/>
          <pc:sldMk cId="1129278798" sldId="295"/>
        </pc:sldMkLst>
        <pc:spChg chg="mod">
          <ac:chgData name="Sean Feldman" userId="c0f75423fe67f72e" providerId="LiveId" clId="{B78A82B5-1AEB-4967-8412-A5DBE9A1E0B5}" dt="2017-09-12T03:26:58.460" v="77" actId="20577"/>
          <ac:spMkLst>
            <pc:docMk/>
            <pc:sldMk cId="1129278798" sldId="295"/>
            <ac:spMk id="2" creationId="{A73DBEA2-C71D-4779-9408-736AC797FCA3}"/>
          </ac:spMkLst>
        </pc:spChg>
        <pc:spChg chg="mod">
          <ac:chgData name="Sean Feldman" userId="c0f75423fe67f72e" providerId="LiveId" clId="{B78A82B5-1AEB-4967-8412-A5DBE9A1E0B5}" dt="2017-09-12T03:29:59.940" v="266" actId="20577"/>
          <ac:spMkLst>
            <pc:docMk/>
            <pc:sldMk cId="1129278798" sldId="295"/>
            <ac:spMk id="3" creationId="{E58F1004-2025-4692-98DA-53760C893133}"/>
          </ac:spMkLst>
        </pc:spChg>
        <pc:picChg chg="add mod">
          <ac:chgData name="Sean Feldman" userId="c0f75423fe67f72e" providerId="LiveId" clId="{B78A82B5-1AEB-4967-8412-A5DBE9A1E0B5}" dt="2017-09-12T03:26:40.267" v="75" actId="1076"/>
          <ac:picMkLst>
            <pc:docMk/>
            <pc:sldMk cId="1129278798" sldId="295"/>
            <ac:picMk id="4" creationId="{7118C1C3-5ED9-47A1-88D3-75CE1723882E}"/>
          </ac:picMkLst>
        </pc:picChg>
      </pc:sldChg>
      <pc:sldChg chg="addSp delSp modSp add delAnim modAnim">
        <pc:chgData name="Sean Feldman" userId="c0f75423fe67f72e" providerId="LiveId" clId="{B78A82B5-1AEB-4967-8412-A5DBE9A1E0B5}" dt="2017-09-12T04:02:28.390" v="775" actId="20577"/>
        <pc:sldMkLst>
          <pc:docMk/>
          <pc:sldMk cId="2334142583" sldId="296"/>
        </pc:sldMkLst>
        <pc:spChg chg="mod">
          <ac:chgData name="Sean Feldman" userId="c0f75423fe67f72e" providerId="LiveId" clId="{B78A82B5-1AEB-4967-8412-A5DBE9A1E0B5}" dt="2017-09-12T03:30:38.613" v="267" actId="20577"/>
          <ac:spMkLst>
            <pc:docMk/>
            <pc:sldMk cId="2334142583" sldId="296"/>
            <ac:spMk id="2" creationId="{A918F969-DF77-48C6-8CFA-927AD0077826}"/>
          </ac:spMkLst>
        </pc:spChg>
        <pc:spChg chg="del mod">
          <ac:chgData name="Sean Feldman" userId="c0f75423fe67f72e" providerId="LiveId" clId="{B78A82B5-1AEB-4967-8412-A5DBE9A1E0B5}" dt="2017-09-12T03:33:39.822" v="281" actId="478"/>
          <ac:spMkLst>
            <pc:docMk/>
            <pc:sldMk cId="2334142583" sldId="296"/>
            <ac:spMk id="3" creationId="{9D86B11E-B304-4BB5-ABD8-22C996574EEC}"/>
          </ac:spMkLst>
        </pc:spChg>
        <pc:spChg chg="add del">
          <ac:chgData name="Sean Feldman" userId="c0f75423fe67f72e" providerId="LiveId" clId="{B78A82B5-1AEB-4967-8412-A5DBE9A1E0B5}" dt="2017-09-12T03:33:35.569" v="277" actId="20577"/>
          <ac:spMkLst>
            <pc:docMk/>
            <pc:sldMk cId="2334142583" sldId="296"/>
            <ac:spMk id="14" creationId="{7E716506-0CDC-4441-BED0-84F73F517DE3}"/>
          </ac:spMkLst>
        </pc:spChg>
        <pc:spChg chg="add del mod">
          <ac:chgData name="Sean Feldman" userId="c0f75423fe67f72e" providerId="LiveId" clId="{B78A82B5-1AEB-4967-8412-A5DBE9A1E0B5}" dt="2017-09-12T03:33:45.461" v="282" actId="478"/>
          <ac:spMkLst>
            <pc:docMk/>
            <pc:sldMk cId="2334142583" sldId="296"/>
            <ac:spMk id="33" creationId="{68B0D5D7-4697-4D2C-81D5-48524DA7C40A}"/>
          </ac:spMkLst>
        </pc:spChg>
        <pc:spChg chg="add del">
          <ac:chgData name="Sean Feldman" userId="c0f75423fe67f72e" providerId="LiveId" clId="{B78A82B5-1AEB-4967-8412-A5DBE9A1E0B5}" dt="2017-09-12T03:34:04.489" v="285" actId="478"/>
          <ac:spMkLst>
            <pc:docMk/>
            <pc:sldMk cId="2334142583" sldId="296"/>
            <ac:spMk id="44" creationId="{CDB949DE-3317-4815-A85B-9D5F55F7654E}"/>
          </ac:spMkLst>
        </pc:spChg>
        <pc:spChg chg="add mod">
          <ac:chgData name="Sean Feldman" userId="c0f75423fe67f72e" providerId="LiveId" clId="{B78A82B5-1AEB-4967-8412-A5DBE9A1E0B5}" dt="2017-09-12T03:35:37.272" v="292" actId="20577"/>
          <ac:spMkLst>
            <pc:docMk/>
            <pc:sldMk cId="2334142583" sldId="296"/>
            <ac:spMk id="62" creationId="{D4F4D957-53BD-42EF-84B7-970037AA3B69}"/>
          </ac:spMkLst>
        </pc:spChg>
        <pc:spChg chg="mod">
          <ac:chgData name="Sean Feldman" userId="c0f75423fe67f72e" providerId="LiveId" clId="{B78A82B5-1AEB-4967-8412-A5DBE9A1E0B5}" dt="2017-09-12T03:35:31.622" v="291" actId="404"/>
          <ac:spMkLst>
            <pc:docMk/>
            <pc:sldMk cId="2334142583" sldId="296"/>
            <ac:spMk id="71" creationId="{233FF16C-5522-447C-8910-B4764D7EEC01}"/>
          </ac:spMkLst>
        </pc:spChg>
        <pc:spChg chg="add del">
          <ac:chgData name="Sean Feldman" userId="c0f75423fe67f72e" providerId="LiveId" clId="{B78A82B5-1AEB-4967-8412-A5DBE9A1E0B5}" dt="2017-09-12T04:02:00.989" v="769" actId="478"/>
          <ac:spMkLst>
            <pc:docMk/>
            <pc:sldMk cId="2334142583" sldId="296"/>
            <ac:spMk id="73" creationId="{891102D8-278B-4A8F-AC03-1C28174D0431}"/>
          </ac:spMkLst>
        </pc:spChg>
        <pc:spChg chg="add del">
          <ac:chgData name="Sean Feldman" userId="c0f75423fe67f72e" providerId="LiveId" clId="{B78A82B5-1AEB-4967-8412-A5DBE9A1E0B5}" dt="2017-09-12T04:02:03.720" v="771" actId="20577"/>
          <ac:spMkLst>
            <pc:docMk/>
            <pc:sldMk cId="2334142583" sldId="296"/>
            <ac:spMk id="101" creationId="{01BEC7FB-E426-49D7-873D-A058E59BCC82}"/>
          </ac:spMkLst>
        </pc:spChg>
        <pc:spChg chg="add">
          <ac:chgData name="Sean Feldman" userId="c0f75423fe67f72e" providerId="LiveId" clId="{B78A82B5-1AEB-4967-8412-A5DBE9A1E0B5}" dt="2017-09-12T04:02:03.730" v="772" actId="20577"/>
          <ac:spMkLst>
            <pc:docMk/>
            <pc:sldMk cId="2334142583" sldId="296"/>
            <ac:spMk id="129" creationId="{AB5B22AE-9E8D-4120-86AF-B3649FCD72FB}"/>
          </ac:spMkLst>
        </pc:spChg>
        <pc:grpChg chg="add del">
          <ac:chgData name="Sean Feldman" userId="c0f75423fe67f72e" providerId="LiveId" clId="{B78A82B5-1AEB-4967-8412-A5DBE9A1E0B5}" dt="2017-09-12T03:33:35.569" v="277" actId="20577"/>
          <ac:grpSpMkLst>
            <pc:docMk/>
            <pc:sldMk cId="2334142583" sldId="296"/>
            <ac:grpSpMk id="4" creationId="{8D2D2AD0-7051-49C1-B6C7-80A7A80F0CE3}"/>
          </ac:grpSpMkLst>
        </pc:grpChg>
        <pc:grpChg chg="add del">
          <ac:chgData name="Sean Feldman" userId="c0f75423fe67f72e" providerId="LiveId" clId="{B78A82B5-1AEB-4967-8412-A5DBE9A1E0B5}" dt="2017-09-12T03:33:35.569" v="277" actId="20577"/>
          <ac:grpSpMkLst>
            <pc:docMk/>
            <pc:sldMk cId="2334142583" sldId="296"/>
            <ac:grpSpMk id="7" creationId="{80B03287-CC20-4941-B0AA-248D508B8175}"/>
          </ac:grpSpMkLst>
        </pc:grpChg>
        <pc:grpChg chg="add del">
          <ac:chgData name="Sean Feldman" userId="c0f75423fe67f72e" providerId="LiveId" clId="{B78A82B5-1AEB-4967-8412-A5DBE9A1E0B5}" dt="2017-09-12T03:33:35.569" v="277" actId="20577"/>
          <ac:grpSpMkLst>
            <pc:docMk/>
            <pc:sldMk cId="2334142583" sldId="296"/>
            <ac:grpSpMk id="10" creationId="{951080AA-6264-4EAE-A580-E6086F3B0E24}"/>
          </ac:grpSpMkLst>
        </pc:grpChg>
        <pc:grpChg chg="add del">
          <ac:chgData name="Sean Feldman" userId="c0f75423fe67f72e" providerId="LiveId" clId="{B78A82B5-1AEB-4967-8412-A5DBE9A1E0B5}" dt="2017-09-12T03:33:35.569" v="277" actId="20577"/>
          <ac:grpSpMkLst>
            <pc:docMk/>
            <pc:sldMk cId="2334142583" sldId="296"/>
            <ac:grpSpMk id="18" creationId="{3737E843-4034-4600-AEA0-87D091513E6C}"/>
          </ac:grpSpMkLst>
        </pc:grpChg>
        <pc:grpChg chg="add del">
          <ac:chgData name="Sean Feldman" userId="c0f75423fe67f72e" providerId="LiveId" clId="{B78A82B5-1AEB-4967-8412-A5DBE9A1E0B5}" dt="2017-09-12T03:33:35.569" v="277" actId="20577"/>
          <ac:grpSpMkLst>
            <pc:docMk/>
            <pc:sldMk cId="2334142583" sldId="296"/>
            <ac:grpSpMk id="25" creationId="{DA914BDE-E75D-4E52-B48E-0CA864F85554}"/>
          </ac:grpSpMkLst>
        </pc:grpChg>
        <pc:grpChg chg="add del">
          <ac:chgData name="Sean Feldman" userId="c0f75423fe67f72e" providerId="LiveId" clId="{B78A82B5-1AEB-4967-8412-A5DBE9A1E0B5}" dt="2017-09-12T03:34:04.489" v="285" actId="478"/>
          <ac:grpSpMkLst>
            <pc:docMk/>
            <pc:sldMk cId="2334142583" sldId="296"/>
            <ac:grpSpMk id="34" creationId="{BAF81651-7A06-4D43-BCAD-B26FBD30DAA6}"/>
          </ac:grpSpMkLst>
        </pc:grpChg>
        <pc:grpChg chg="add del">
          <ac:chgData name="Sean Feldman" userId="c0f75423fe67f72e" providerId="LiveId" clId="{B78A82B5-1AEB-4967-8412-A5DBE9A1E0B5}" dt="2017-09-12T03:34:04.489" v="285" actId="478"/>
          <ac:grpSpMkLst>
            <pc:docMk/>
            <pc:sldMk cId="2334142583" sldId="296"/>
            <ac:grpSpMk id="37" creationId="{3A03E55E-CA8A-4D11-97F8-98EC84BB83DD}"/>
          </ac:grpSpMkLst>
        </pc:grpChg>
        <pc:grpChg chg="add del">
          <ac:chgData name="Sean Feldman" userId="c0f75423fe67f72e" providerId="LiveId" clId="{B78A82B5-1AEB-4967-8412-A5DBE9A1E0B5}" dt="2017-09-12T03:34:04.489" v="285" actId="478"/>
          <ac:grpSpMkLst>
            <pc:docMk/>
            <pc:sldMk cId="2334142583" sldId="296"/>
            <ac:grpSpMk id="40" creationId="{ECA99450-FCF8-4C72-BEEA-77F2E04CF125}"/>
          </ac:grpSpMkLst>
        </pc:grpChg>
        <pc:grpChg chg="add del">
          <ac:chgData name="Sean Feldman" userId="c0f75423fe67f72e" providerId="LiveId" clId="{B78A82B5-1AEB-4967-8412-A5DBE9A1E0B5}" dt="2017-09-12T03:34:04.489" v="285" actId="478"/>
          <ac:grpSpMkLst>
            <pc:docMk/>
            <pc:sldMk cId="2334142583" sldId="296"/>
            <ac:grpSpMk id="48" creationId="{49AED905-42B3-401B-8FAD-394A33DDCEE0}"/>
          </ac:grpSpMkLst>
        </pc:grpChg>
        <pc:grpChg chg="add del">
          <ac:chgData name="Sean Feldman" userId="c0f75423fe67f72e" providerId="LiveId" clId="{B78A82B5-1AEB-4967-8412-A5DBE9A1E0B5}" dt="2017-09-12T03:34:04.489" v="285" actId="478"/>
          <ac:grpSpMkLst>
            <pc:docMk/>
            <pc:sldMk cId="2334142583" sldId="296"/>
            <ac:grpSpMk id="55" creationId="{E81D87CB-E7DB-448A-8164-ACC72A5983F9}"/>
          </ac:grpSpMkLst>
        </pc:grpChg>
        <pc:grpChg chg="add del">
          <ac:chgData name="Sean Feldman" userId="c0f75423fe67f72e" providerId="LiveId" clId="{B78A82B5-1AEB-4967-8412-A5DBE9A1E0B5}" dt="2017-09-12T04:02:00.989" v="769" actId="478"/>
          <ac:grpSpMkLst>
            <pc:docMk/>
            <pc:sldMk cId="2334142583" sldId="296"/>
            <ac:grpSpMk id="63" creationId="{AB66F93D-EC44-4650-BFC6-E264B5BB0B04}"/>
          </ac:grpSpMkLst>
        </pc:grpChg>
        <pc:grpChg chg="add del">
          <ac:chgData name="Sean Feldman" userId="c0f75423fe67f72e" providerId="LiveId" clId="{B78A82B5-1AEB-4967-8412-A5DBE9A1E0B5}" dt="2017-09-12T04:02:00.989" v="769" actId="478"/>
          <ac:grpSpMkLst>
            <pc:docMk/>
            <pc:sldMk cId="2334142583" sldId="296"/>
            <ac:grpSpMk id="66" creationId="{DE669F34-A9CE-47AA-8E9C-1BBA69EBAF01}"/>
          </ac:grpSpMkLst>
        </pc:grpChg>
        <pc:grpChg chg="add del">
          <ac:chgData name="Sean Feldman" userId="c0f75423fe67f72e" providerId="LiveId" clId="{B78A82B5-1AEB-4967-8412-A5DBE9A1E0B5}" dt="2017-09-12T04:02:00.989" v="769" actId="478"/>
          <ac:grpSpMkLst>
            <pc:docMk/>
            <pc:sldMk cId="2334142583" sldId="296"/>
            <ac:grpSpMk id="69" creationId="{F3297E43-4201-4B01-A187-192A77C86FD5}"/>
          </ac:grpSpMkLst>
        </pc:grpChg>
        <pc:grpChg chg="add del">
          <ac:chgData name="Sean Feldman" userId="c0f75423fe67f72e" providerId="LiveId" clId="{B78A82B5-1AEB-4967-8412-A5DBE9A1E0B5}" dt="2017-09-12T04:02:00.989" v="769" actId="478"/>
          <ac:grpSpMkLst>
            <pc:docMk/>
            <pc:sldMk cId="2334142583" sldId="296"/>
            <ac:grpSpMk id="77" creationId="{C74D082D-CE0F-4640-9A5C-E74EA9A18131}"/>
          </ac:grpSpMkLst>
        </pc:grpChg>
        <pc:grpChg chg="add del">
          <ac:chgData name="Sean Feldman" userId="c0f75423fe67f72e" providerId="LiveId" clId="{B78A82B5-1AEB-4967-8412-A5DBE9A1E0B5}" dt="2017-09-12T04:02:00.989" v="769" actId="478"/>
          <ac:grpSpMkLst>
            <pc:docMk/>
            <pc:sldMk cId="2334142583" sldId="296"/>
            <ac:grpSpMk id="84" creationId="{D4826812-1E27-404E-A969-27515AFE3CE5}"/>
          </ac:grpSpMkLst>
        </pc:grpChg>
        <pc:grpChg chg="add del">
          <ac:chgData name="Sean Feldman" userId="c0f75423fe67f72e" providerId="LiveId" clId="{B78A82B5-1AEB-4967-8412-A5DBE9A1E0B5}" dt="2017-09-12T04:02:03.720" v="771" actId="20577"/>
          <ac:grpSpMkLst>
            <pc:docMk/>
            <pc:sldMk cId="2334142583" sldId="296"/>
            <ac:grpSpMk id="91" creationId="{9292640E-AE41-4E1E-8760-68346E563E5D}"/>
          </ac:grpSpMkLst>
        </pc:grpChg>
        <pc:grpChg chg="add del">
          <ac:chgData name="Sean Feldman" userId="c0f75423fe67f72e" providerId="LiveId" clId="{B78A82B5-1AEB-4967-8412-A5DBE9A1E0B5}" dt="2017-09-12T04:02:03.720" v="771" actId="20577"/>
          <ac:grpSpMkLst>
            <pc:docMk/>
            <pc:sldMk cId="2334142583" sldId="296"/>
            <ac:grpSpMk id="94" creationId="{94613AEC-AEC8-4AAE-8874-C6DA98EEBE2E}"/>
          </ac:grpSpMkLst>
        </pc:grpChg>
        <pc:grpChg chg="add del">
          <ac:chgData name="Sean Feldman" userId="c0f75423fe67f72e" providerId="LiveId" clId="{B78A82B5-1AEB-4967-8412-A5DBE9A1E0B5}" dt="2017-09-12T04:02:03.720" v="771" actId="20577"/>
          <ac:grpSpMkLst>
            <pc:docMk/>
            <pc:sldMk cId="2334142583" sldId="296"/>
            <ac:grpSpMk id="97" creationId="{658017B9-09B0-4E1D-90B1-3895F75F460F}"/>
          </ac:grpSpMkLst>
        </pc:grpChg>
        <pc:grpChg chg="add del">
          <ac:chgData name="Sean Feldman" userId="c0f75423fe67f72e" providerId="LiveId" clId="{B78A82B5-1AEB-4967-8412-A5DBE9A1E0B5}" dt="2017-09-12T04:02:03.720" v="771" actId="20577"/>
          <ac:grpSpMkLst>
            <pc:docMk/>
            <pc:sldMk cId="2334142583" sldId="296"/>
            <ac:grpSpMk id="105" creationId="{C5F96FC5-0C49-43AE-9120-75BC68A810DC}"/>
          </ac:grpSpMkLst>
        </pc:grpChg>
        <pc:grpChg chg="add del">
          <ac:chgData name="Sean Feldman" userId="c0f75423fe67f72e" providerId="LiveId" clId="{B78A82B5-1AEB-4967-8412-A5DBE9A1E0B5}" dt="2017-09-12T04:02:03.720" v="771" actId="20577"/>
          <ac:grpSpMkLst>
            <pc:docMk/>
            <pc:sldMk cId="2334142583" sldId="296"/>
            <ac:grpSpMk id="112" creationId="{683739F4-10D8-42C5-8CC3-5A10BF6AF88E}"/>
          </ac:grpSpMkLst>
        </pc:grpChg>
        <pc:grpChg chg="add">
          <ac:chgData name="Sean Feldman" userId="c0f75423fe67f72e" providerId="LiveId" clId="{B78A82B5-1AEB-4967-8412-A5DBE9A1E0B5}" dt="2017-09-12T04:02:03.730" v="772" actId="20577"/>
          <ac:grpSpMkLst>
            <pc:docMk/>
            <pc:sldMk cId="2334142583" sldId="296"/>
            <ac:grpSpMk id="119" creationId="{7C7D80B5-8100-492C-A08E-F485BDBA3BB7}"/>
          </ac:grpSpMkLst>
        </pc:grpChg>
        <pc:grpChg chg="add">
          <ac:chgData name="Sean Feldman" userId="c0f75423fe67f72e" providerId="LiveId" clId="{B78A82B5-1AEB-4967-8412-A5DBE9A1E0B5}" dt="2017-09-12T04:02:03.730" v="772" actId="20577"/>
          <ac:grpSpMkLst>
            <pc:docMk/>
            <pc:sldMk cId="2334142583" sldId="296"/>
            <ac:grpSpMk id="122" creationId="{ECD150CB-B5A3-43F8-BF0E-A77A3646A26F}"/>
          </ac:grpSpMkLst>
        </pc:grpChg>
        <pc:grpChg chg="add">
          <ac:chgData name="Sean Feldman" userId="c0f75423fe67f72e" providerId="LiveId" clId="{B78A82B5-1AEB-4967-8412-A5DBE9A1E0B5}" dt="2017-09-12T04:02:03.730" v="772" actId="20577"/>
          <ac:grpSpMkLst>
            <pc:docMk/>
            <pc:sldMk cId="2334142583" sldId="296"/>
            <ac:grpSpMk id="125" creationId="{E7635928-DA43-4E57-85E9-228A2C04EC2E}"/>
          </ac:grpSpMkLst>
        </pc:grpChg>
        <pc:grpChg chg="add">
          <ac:chgData name="Sean Feldman" userId="c0f75423fe67f72e" providerId="LiveId" clId="{B78A82B5-1AEB-4967-8412-A5DBE9A1E0B5}" dt="2017-09-12T04:02:03.730" v="772" actId="20577"/>
          <ac:grpSpMkLst>
            <pc:docMk/>
            <pc:sldMk cId="2334142583" sldId="296"/>
            <ac:grpSpMk id="133" creationId="{B0F82B4D-DC33-4B13-96D1-420FF6F93172}"/>
          </ac:grpSpMkLst>
        </pc:grpChg>
        <pc:grpChg chg="add">
          <ac:chgData name="Sean Feldman" userId="c0f75423fe67f72e" providerId="LiveId" clId="{B78A82B5-1AEB-4967-8412-A5DBE9A1E0B5}" dt="2017-09-12T04:02:03.730" v="772" actId="20577"/>
          <ac:grpSpMkLst>
            <pc:docMk/>
            <pc:sldMk cId="2334142583" sldId="296"/>
            <ac:grpSpMk id="140" creationId="{EA8D59E2-6623-4079-95F1-C589442716F6}"/>
          </ac:grpSpMkLst>
        </pc:grpChg>
        <pc:picChg chg="add del">
          <ac:chgData name="Sean Feldman" userId="c0f75423fe67f72e" providerId="LiveId" clId="{B78A82B5-1AEB-4967-8412-A5DBE9A1E0B5}" dt="2017-09-12T03:33:35.569" v="277" actId="20577"/>
          <ac:picMkLst>
            <pc:docMk/>
            <pc:sldMk cId="2334142583" sldId="296"/>
            <ac:picMk id="13" creationId="{9D3988E3-ABB7-422E-A7B4-048E779F6EBC}"/>
          </ac:picMkLst>
        </pc:picChg>
        <pc:picChg chg="add del">
          <ac:chgData name="Sean Feldman" userId="c0f75423fe67f72e" providerId="LiveId" clId="{B78A82B5-1AEB-4967-8412-A5DBE9A1E0B5}" dt="2017-09-12T03:33:35.569" v="277" actId="20577"/>
          <ac:picMkLst>
            <pc:docMk/>
            <pc:sldMk cId="2334142583" sldId="296"/>
            <ac:picMk id="17" creationId="{26C2A5AB-FE71-47F4-B73D-1B71789C40BB}"/>
          </ac:picMkLst>
        </pc:picChg>
        <pc:picChg chg="add del">
          <ac:chgData name="Sean Feldman" userId="c0f75423fe67f72e" providerId="LiveId" clId="{B78A82B5-1AEB-4967-8412-A5DBE9A1E0B5}" dt="2017-09-12T03:34:04.489" v="285" actId="478"/>
          <ac:picMkLst>
            <pc:docMk/>
            <pc:sldMk cId="2334142583" sldId="296"/>
            <ac:picMk id="43" creationId="{0B803E0A-C3FD-461E-98CF-3945D826A97D}"/>
          </ac:picMkLst>
        </pc:picChg>
        <pc:picChg chg="add del">
          <ac:chgData name="Sean Feldman" userId="c0f75423fe67f72e" providerId="LiveId" clId="{B78A82B5-1AEB-4967-8412-A5DBE9A1E0B5}" dt="2017-09-12T03:34:04.489" v="285" actId="478"/>
          <ac:picMkLst>
            <pc:docMk/>
            <pc:sldMk cId="2334142583" sldId="296"/>
            <ac:picMk id="47" creationId="{5D66275B-B4EF-4D21-BE0E-D031CBADC170}"/>
          </ac:picMkLst>
        </pc:picChg>
        <pc:picChg chg="add del">
          <ac:chgData name="Sean Feldman" userId="c0f75423fe67f72e" providerId="LiveId" clId="{B78A82B5-1AEB-4967-8412-A5DBE9A1E0B5}" dt="2017-09-12T04:02:00.989" v="769" actId="478"/>
          <ac:picMkLst>
            <pc:docMk/>
            <pc:sldMk cId="2334142583" sldId="296"/>
            <ac:picMk id="72" creationId="{828BEE86-9D3A-4855-8559-49DE3653D993}"/>
          </ac:picMkLst>
        </pc:picChg>
        <pc:picChg chg="add del">
          <ac:chgData name="Sean Feldman" userId="c0f75423fe67f72e" providerId="LiveId" clId="{B78A82B5-1AEB-4967-8412-A5DBE9A1E0B5}" dt="2017-09-12T04:02:00.989" v="769" actId="478"/>
          <ac:picMkLst>
            <pc:docMk/>
            <pc:sldMk cId="2334142583" sldId="296"/>
            <ac:picMk id="76" creationId="{198B2036-1ED8-4CB4-88D7-7AC9EBC9C25A}"/>
          </ac:picMkLst>
        </pc:picChg>
        <pc:picChg chg="add del">
          <ac:chgData name="Sean Feldman" userId="c0f75423fe67f72e" providerId="LiveId" clId="{B78A82B5-1AEB-4967-8412-A5DBE9A1E0B5}" dt="2017-09-12T04:02:03.720" v="771" actId="20577"/>
          <ac:picMkLst>
            <pc:docMk/>
            <pc:sldMk cId="2334142583" sldId="296"/>
            <ac:picMk id="100" creationId="{FA415A07-2AA5-4455-AA4F-3D2F8A82C7D5}"/>
          </ac:picMkLst>
        </pc:picChg>
        <pc:picChg chg="add del">
          <ac:chgData name="Sean Feldman" userId="c0f75423fe67f72e" providerId="LiveId" clId="{B78A82B5-1AEB-4967-8412-A5DBE9A1E0B5}" dt="2017-09-12T04:02:03.720" v="771" actId="20577"/>
          <ac:picMkLst>
            <pc:docMk/>
            <pc:sldMk cId="2334142583" sldId="296"/>
            <ac:picMk id="104" creationId="{88DA15DC-D9C6-4AFD-BBE1-A068AFFE03E9}"/>
          </ac:picMkLst>
        </pc:picChg>
        <pc:picChg chg="add">
          <ac:chgData name="Sean Feldman" userId="c0f75423fe67f72e" providerId="LiveId" clId="{B78A82B5-1AEB-4967-8412-A5DBE9A1E0B5}" dt="2017-09-12T04:02:03.730" v="772" actId="20577"/>
          <ac:picMkLst>
            <pc:docMk/>
            <pc:sldMk cId="2334142583" sldId="296"/>
            <ac:picMk id="128" creationId="{7BFD2310-2F2A-4427-8DCF-7452F5ACA85A}"/>
          </ac:picMkLst>
        </pc:picChg>
        <pc:picChg chg="add">
          <ac:chgData name="Sean Feldman" userId="c0f75423fe67f72e" providerId="LiveId" clId="{B78A82B5-1AEB-4967-8412-A5DBE9A1E0B5}" dt="2017-09-12T04:02:03.730" v="772" actId="20577"/>
          <ac:picMkLst>
            <pc:docMk/>
            <pc:sldMk cId="2334142583" sldId="296"/>
            <ac:picMk id="132" creationId="{8F40A3A0-7111-4143-92BA-42923D304CB5}"/>
          </ac:picMkLst>
        </pc:picChg>
        <pc:cxnChg chg="add del">
          <ac:chgData name="Sean Feldman" userId="c0f75423fe67f72e" providerId="LiveId" clId="{B78A82B5-1AEB-4967-8412-A5DBE9A1E0B5}" dt="2017-09-12T03:33:35.569" v="277" actId="20577"/>
          <ac:cxnSpMkLst>
            <pc:docMk/>
            <pc:sldMk cId="2334142583" sldId="296"/>
            <ac:cxnSpMk id="15" creationId="{50E3E24F-CB3E-438C-9CC7-AA65BD330663}"/>
          </ac:cxnSpMkLst>
        </pc:cxnChg>
        <pc:cxnChg chg="add del">
          <ac:chgData name="Sean Feldman" userId="c0f75423fe67f72e" providerId="LiveId" clId="{B78A82B5-1AEB-4967-8412-A5DBE9A1E0B5}" dt="2017-09-12T03:33:35.569" v="277" actId="20577"/>
          <ac:cxnSpMkLst>
            <pc:docMk/>
            <pc:sldMk cId="2334142583" sldId="296"/>
            <ac:cxnSpMk id="16" creationId="{7A645B4A-CD30-4A26-87FB-7325D4C7D170}"/>
          </ac:cxnSpMkLst>
        </pc:cxnChg>
        <pc:cxnChg chg="mod">
          <ac:chgData name="Sean Feldman" userId="c0f75423fe67f72e" providerId="LiveId" clId="{B78A82B5-1AEB-4967-8412-A5DBE9A1E0B5}" dt="2017-09-12T03:34:04.489" v="285" actId="478"/>
          <ac:cxnSpMkLst>
            <pc:docMk/>
            <pc:sldMk cId="2334142583" sldId="296"/>
            <ac:cxnSpMk id="41" creationId="{E3F8E2DC-15A4-4FB4-A482-438075BE5E99}"/>
          </ac:cxnSpMkLst>
        </pc:cxnChg>
        <pc:cxnChg chg="add del mod">
          <ac:chgData name="Sean Feldman" userId="c0f75423fe67f72e" providerId="LiveId" clId="{B78A82B5-1AEB-4967-8412-A5DBE9A1E0B5}" dt="2017-09-12T03:34:04.489" v="285" actId="478"/>
          <ac:cxnSpMkLst>
            <pc:docMk/>
            <pc:sldMk cId="2334142583" sldId="296"/>
            <ac:cxnSpMk id="45" creationId="{0E0BC6F5-26E5-461F-B3B9-C3316D87752B}"/>
          </ac:cxnSpMkLst>
        </pc:cxnChg>
        <pc:cxnChg chg="add del mod">
          <ac:chgData name="Sean Feldman" userId="c0f75423fe67f72e" providerId="LiveId" clId="{B78A82B5-1AEB-4967-8412-A5DBE9A1E0B5}" dt="2017-09-12T03:34:04.489" v="285" actId="478"/>
          <ac:cxnSpMkLst>
            <pc:docMk/>
            <pc:sldMk cId="2334142583" sldId="296"/>
            <ac:cxnSpMk id="46" creationId="{1639FDCE-010F-4EA4-B536-2E54FAB14F01}"/>
          </ac:cxnSpMkLst>
        </pc:cxnChg>
        <pc:cxnChg chg="mod">
          <ac:chgData name="Sean Feldman" userId="c0f75423fe67f72e" providerId="LiveId" clId="{B78A82B5-1AEB-4967-8412-A5DBE9A1E0B5}" dt="2017-09-12T04:02:00.989" v="769" actId="478"/>
          <ac:cxnSpMkLst>
            <pc:docMk/>
            <pc:sldMk cId="2334142583" sldId="296"/>
            <ac:cxnSpMk id="70" creationId="{D48E9588-5CB7-4167-B81D-4019CC240C6A}"/>
          </ac:cxnSpMkLst>
        </pc:cxnChg>
        <pc:cxnChg chg="add del mod">
          <ac:chgData name="Sean Feldman" userId="c0f75423fe67f72e" providerId="LiveId" clId="{B78A82B5-1AEB-4967-8412-A5DBE9A1E0B5}" dt="2017-09-12T04:02:00.989" v="769" actId="478"/>
          <ac:cxnSpMkLst>
            <pc:docMk/>
            <pc:sldMk cId="2334142583" sldId="296"/>
            <ac:cxnSpMk id="74" creationId="{C535005F-EE4C-440F-81D4-8F34D5509232}"/>
          </ac:cxnSpMkLst>
        </pc:cxnChg>
        <pc:cxnChg chg="add del mod">
          <ac:chgData name="Sean Feldman" userId="c0f75423fe67f72e" providerId="LiveId" clId="{B78A82B5-1AEB-4967-8412-A5DBE9A1E0B5}" dt="2017-09-12T04:02:00.989" v="769" actId="478"/>
          <ac:cxnSpMkLst>
            <pc:docMk/>
            <pc:sldMk cId="2334142583" sldId="296"/>
            <ac:cxnSpMk id="75" creationId="{A0C04994-A317-4E35-A7A6-894C097D764A}"/>
          </ac:cxnSpMkLst>
        </pc:cxnChg>
        <pc:cxnChg chg="add del">
          <ac:chgData name="Sean Feldman" userId="c0f75423fe67f72e" providerId="LiveId" clId="{B78A82B5-1AEB-4967-8412-A5DBE9A1E0B5}" dt="2017-09-12T04:02:03.720" v="771" actId="20577"/>
          <ac:cxnSpMkLst>
            <pc:docMk/>
            <pc:sldMk cId="2334142583" sldId="296"/>
            <ac:cxnSpMk id="102" creationId="{F1BA2250-AE7E-47BC-8C20-A28E6FC3A6F0}"/>
          </ac:cxnSpMkLst>
        </pc:cxnChg>
        <pc:cxnChg chg="add del">
          <ac:chgData name="Sean Feldman" userId="c0f75423fe67f72e" providerId="LiveId" clId="{B78A82B5-1AEB-4967-8412-A5DBE9A1E0B5}" dt="2017-09-12T04:02:03.720" v="771" actId="20577"/>
          <ac:cxnSpMkLst>
            <pc:docMk/>
            <pc:sldMk cId="2334142583" sldId="296"/>
            <ac:cxnSpMk id="103" creationId="{15BDE85E-C6C1-4974-9978-67FA69B5F181}"/>
          </ac:cxnSpMkLst>
        </pc:cxnChg>
        <pc:cxnChg chg="add">
          <ac:chgData name="Sean Feldman" userId="c0f75423fe67f72e" providerId="LiveId" clId="{B78A82B5-1AEB-4967-8412-A5DBE9A1E0B5}" dt="2017-09-12T04:02:03.730" v="772" actId="20577"/>
          <ac:cxnSpMkLst>
            <pc:docMk/>
            <pc:sldMk cId="2334142583" sldId="296"/>
            <ac:cxnSpMk id="130" creationId="{F44F85B2-5AB8-407E-9F71-AA7B14AF7F1F}"/>
          </ac:cxnSpMkLst>
        </pc:cxnChg>
        <pc:cxnChg chg="add">
          <ac:chgData name="Sean Feldman" userId="c0f75423fe67f72e" providerId="LiveId" clId="{B78A82B5-1AEB-4967-8412-A5DBE9A1E0B5}" dt="2017-09-12T04:02:03.730" v="772" actId="20577"/>
          <ac:cxnSpMkLst>
            <pc:docMk/>
            <pc:sldMk cId="2334142583" sldId="296"/>
            <ac:cxnSpMk id="131" creationId="{B9CFC176-1290-404F-ABB0-F86F69DEDEA0}"/>
          </ac:cxnSpMkLst>
        </pc:cxnChg>
      </pc:sldChg>
      <pc:sldChg chg="addSp modSp add modAnim">
        <pc:chgData name="Sean Feldman" userId="c0f75423fe67f72e" providerId="LiveId" clId="{B78A82B5-1AEB-4967-8412-A5DBE9A1E0B5}" dt="2017-09-12T03:39:50.828" v="402" actId="20577"/>
        <pc:sldMkLst>
          <pc:docMk/>
          <pc:sldMk cId="2048443031" sldId="297"/>
        </pc:sldMkLst>
        <pc:spChg chg="mod">
          <ac:chgData name="Sean Feldman" userId="c0f75423fe67f72e" providerId="LiveId" clId="{B78A82B5-1AEB-4967-8412-A5DBE9A1E0B5}" dt="2017-09-12T03:39:50.828" v="402" actId="20577"/>
          <ac:spMkLst>
            <pc:docMk/>
            <pc:sldMk cId="2048443031" sldId="297"/>
            <ac:spMk id="2" creationId="{A73E2EBC-4FCB-465A-BECC-64A6AC3D3C35}"/>
          </ac:spMkLst>
        </pc:spChg>
        <pc:spChg chg="mod">
          <ac:chgData name="Sean Feldman" userId="c0f75423fe67f72e" providerId="LiveId" clId="{B78A82B5-1AEB-4967-8412-A5DBE9A1E0B5}" dt="2017-09-12T03:38:51.137" v="368" actId="27636"/>
          <ac:spMkLst>
            <pc:docMk/>
            <pc:sldMk cId="2048443031" sldId="297"/>
            <ac:spMk id="3" creationId="{8AEA8863-6E8F-49C0-AD0C-251008BAB6F0}"/>
          </ac:spMkLst>
        </pc:spChg>
        <pc:grpChg chg="add mod">
          <ac:chgData name="Sean Feldman" userId="c0f75423fe67f72e" providerId="LiveId" clId="{B78A82B5-1AEB-4967-8412-A5DBE9A1E0B5}" dt="2017-09-12T03:38:47.521" v="366" actId="1076"/>
          <ac:grpSpMkLst>
            <pc:docMk/>
            <pc:sldMk cId="2048443031" sldId="297"/>
            <ac:grpSpMk id="4" creationId="{D0EFB6FB-E0F1-4AA1-9075-428494BF309A}"/>
          </ac:grpSpMkLst>
        </pc:grpChg>
      </pc:sldChg>
      <pc:sldChg chg="addSp delSp modSp add modAnim">
        <pc:chgData name="Sean Feldman" userId="c0f75423fe67f72e" providerId="LiveId" clId="{B78A82B5-1AEB-4967-8412-A5DBE9A1E0B5}" dt="2017-09-12T03:43:46.544" v="473" actId="1076"/>
        <pc:sldMkLst>
          <pc:docMk/>
          <pc:sldMk cId="1114628890" sldId="298"/>
        </pc:sldMkLst>
        <pc:spChg chg="mod">
          <ac:chgData name="Sean Feldman" userId="c0f75423fe67f72e" providerId="LiveId" clId="{B78A82B5-1AEB-4967-8412-A5DBE9A1E0B5}" dt="2017-09-12T03:40:05.124" v="422" actId="20577"/>
          <ac:spMkLst>
            <pc:docMk/>
            <pc:sldMk cId="1114628890" sldId="298"/>
            <ac:spMk id="2" creationId="{E3D98FA8-EC92-430C-985F-76D6FFC3425A}"/>
          </ac:spMkLst>
        </pc:spChg>
        <pc:spChg chg="mod">
          <ac:chgData name="Sean Feldman" userId="c0f75423fe67f72e" providerId="LiveId" clId="{B78A82B5-1AEB-4967-8412-A5DBE9A1E0B5}" dt="2017-09-12T03:42:16.839" v="451" actId="27636"/>
          <ac:spMkLst>
            <pc:docMk/>
            <pc:sldMk cId="1114628890" sldId="298"/>
            <ac:spMk id="3" creationId="{6D8C469A-50CD-4B6E-B127-AD8F593C04D5}"/>
          </ac:spMkLst>
        </pc:spChg>
        <pc:spChg chg="del topLvl">
          <ac:chgData name="Sean Feldman" userId="c0f75423fe67f72e" providerId="LiveId" clId="{B78A82B5-1AEB-4967-8412-A5DBE9A1E0B5}" dt="2017-09-12T03:41:23.703" v="433" actId="478"/>
          <ac:spMkLst>
            <pc:docMk/>
            <pc:sldMk cId="1114628890" sldId="298"/>
            <ac:spMk id="6" creationId="{CA5294C6-F375-4586-9D5C-049EBCE83610}"/>
          </ac:spMkLst>
        </pc:spChg>
        <pc:spChg chg="del topLvl">
          <ac:chgData name="Sean Feldman" userId="c0f75423fe67f72e" providerId="LiveId" clId="{B78A82B5-1AEB-4967-8412-A5DBE9A1E0B5}" dt="2017-09-12T03:41:27.158" v="434" actId="478"/>
          <ac:spMkLst>
            <pc:docMk/>
            <pc:sldMk cId="1114628890" sldId="298"/>
            <ac:spMk id="11" creationId="{526D5245-4C12-4820-BE5E-6272462ACF0E}"/>
          </ac:spMkLst>
        </pc:spChg>
        <pc:spChg chg="del topLvl">
          <ac:chgData name="Sean Feldman" userId="c0f75423fe67f72e" providerId="LiveId" clId="{B78A82B5-1AEB-4967-8412-A5DBE9A1E0B5}" dt="2017-09-12T03:42:40.638" v="456" actId="478"/>
          <ac:spMkLst>
            <pc:docMk/>
            <pc:sldMk cId="1114628890" sldId="298"/>
            <ac:spMk id="23" creationId="{2F8E58BC-EADE-4193-894C-45E9E3B49ED6}"/>
          </ac:spMkLst>
        </pc:spChg>
        <pc:spChg chg="del topLvl">
          <ac:chgData name="Sean Feldman" userId="c0f75423fe67f72e" providerId="LiveId" clId="{B78A82B5-1AEB-4967-8412-A5DBE9A1E0B5}" dt="2017-09-12T03:43:05.701" v="462" actId="478"/>
          <ac:spMkLst>
            <pc:docMk/>
            <pc:sldMk cId="1114628890" sldId="298"/>
            <ac:spMk id="26" creationId="{14F34EB4-0725-42EC-926B-70C0937492D5}"/>
          </ac:spMkLst>
        </pc:spChg>
        <pc:spChg chg="del topLvl">
          <ac:chgData name="Sean Feldman" userId="c0f75423fe67f72e" providerId="LiveId" clId="{B78A82B5-1AEB-4967-8412-A5DBE9A1E0B5}" dt="2017-09-12T03:43:03.447" v="461" actId="478"/>
          <ac:spMkLst>
            <pc:docMk/>
            <pc:sldMk cId="1114628890" sldId="298"/>
            <ac:spMk id="29" creationId="{475BE8C5-BF7B-4771-8A11-835FAA50EEF2}"/>
          </ac:spMkLst>
        </pc:spChg>
        <pc:spChg chg="del topLvl">
          <ac:chgData name="Sean Feldman" userId="c0f75423fe67f72e" providerId="LiveId" clId="{B78A82B5-1AEB-4967-8412-A5DBE9A1E0B5}" dt="2017-09-12T03:43:00.983" v="460" actId="478"/>
          <ac:spMkLst>
            <pc:docMk/>
            <pc:sldMk cId="1114628890" sldId="298"/>
            <ac:spMk id="32" creationId="{D327F096-C09D-439C-8A1A-0234A3DE0076}"/>
          </ac:spMkLst>
        </pc:spChg>
        <pc:grpChg chg="add del mod">
          <ac:chgData name="Sean Feldman" userId="c0f75423fe67f72e" providerId="LiveId" clId="{B78A82B5-1AEB-4967-8412-A5DBE9A1E0B5}" dt="2017-09-12T03:41:23.703" v="433" actId="478"/>
          <ac:grpSpMkLst>
            <pc:docMk/>
            <pc:sldMk cId="1114628890" sldId="298"/>
            <ac:grpSpMk id="4" creationId="{E4F525B9-1AFB-4362-A473-31B22F5DB5BA}"/>
          </ac:grpSpMkLst>
        </pc:grpChg>
        <pc:grpChg chg="topLvl">
          <ac:chgData name="Sean Feldman" userId="c0f75423fe67f72e" providerId="LiveId" clId="{B78A82B5-1AEB-4967-8412-A5DBE9A1E0B5}" dt="2017-09-12T03:41:23.703" v="433" actId="478"/>
          <ac:grpSpMkLst>
            <pc:docMk/>
            <pc:sldMk cId="1114628890" sldId="298"/>
            <ac:grpSpMk id="5" creationId="{E76EF6B9-DFDB-4C12-A7B3-682C9BAF7EB3}"/>
          </ac:grpSpMkLst>
        </pc:grpChg>
        <pc:grpChg chg="add del mod">
          <ac:chgData name="Sean Feldman" userId="c0f75423fe67f72e" providerId="LiveId" clId="{B78A82B5-1AEB-4967-8412-A5DBE9A1E0B5}" dt="2017-09-12T03:41:27.158" v="434" actId="478"/>
          <ac:grpSpMkLst>
            <pc:docMk/>
            <pc:sldMk cId="1114628890" sldId="298"/>
            <ac:grpSpMk id="9" creationId="{F3ED619C-5034-4364-8B20-1225029DF534}"/>
          </ac:grpSpMkLst>
        </pc:grpChg>
        <pc:grpChg chg="mod topLvl">
          <ac:chgData name="Sean Feldman" userId="c0f75423fe67f72e" providerId="LiveId" clId="{B78A82B5-1AEB-4967-8412-A5DBE9A1E0B5}" dt="2017-09-12T03:43:31.096" v="468" actId="1076"/>
          <ac:grpSpMkLst>
            <pc:docMk/>
            <pc:sldMk cId="1114628890" sldId="298"/>
            <ac:grpSpMk id="10" creationId="{6547107B-84F7-4BD3-A6A8-91858D3DC179}"/>
          </ac:grpSpMkLst>
        </pc:grpChg>
        <pc:grpChg chg="add del mod">
          <ac:chgData name="Sean Feldman" userId="c0f75423fe67f72e" providerId="LiveId" clId="{B78A82B5-1AEB-4967-8412-A5DBE9A1E0B5}" dt="2017-09-12T03:42:40.638" v="456" actId="478"/>
          <ac:grpSpMkLst>
            <pc:docMk/>
            <pc:sldMk cId="1114628890" sldId="298"/>
            <ac:grpSpMk id="21" creationId="{3366F6D8-E0F2-406A-87A5-8187B887D4EE}"/>
          </ac:grpSpMkLst>
        </pc:grpChg>
        <pc:grpChg chg="add del">
          <ac:chgData name="Sean Feldman" userId="c0f75423fe67f72e" providerId="LiveId" clId="{B78A82B5-1AEB-4967-8412-A5DBE9A1E0B5}" dt="2017-09-12T03:43:05.701" v="462" actId="478"/>
          <ac:grpSpMkLst>
            <pc:docMk/>
            <pc:sldMk cId="1114628890" sldId="298"/>
            <ac:grpSpMk id="24" creationId="{B41F7421-2565-4D9E-B0E3-5ABDC2927AE8}"/>
          </ac:grpSpMkLst>
        </pc:grpChg>
        <pc:grpChg chg="add del">
          <ac:chgData name="Sean Feldman" userId="c0f75423fe67f72e" providerId="LiveId" clId="{B78A82B5-1AEB-4967-8412-A5DBE9A1E0B5}" dt="2017-09-12T03:43:03.447" v="461" actId="478"/>
          <ac:grpSpMkLst>
            <pc:docMk/>
            <pc:sldMk cId="1114628890" sldId="298"/>
            <ac:grpSpMk id="27" creationId="{1FA726D2-1445-44E9-BDF8-8ED18AC56779}"/>
          </ac:grpSpMkLst>
        </pc:grpChg>
        <pc:grpChg chg="add del">
          <ac:chgData name="Sean Feldman" userId="c0f75423fe67f72e" providerId="LiveId" clId="{B78A82B5-1AEB-4967-8412-A5DBE9A1E0B5}" dt="2017-09-12T03:43:00.983" v="460" actId="478"/>
          <ac:grpSpMkLst>
            <pc:docMk/>
            <pc:sldMk cId="1114628890" sldId="298"/>
            <ac:grpSpMk id="30" creationId="{6D5BF035-8DC2-4F84-9E2A-EA49537DBACD}"/>
          </ac:grpSpMkLst>
        </pc:grpChg>
        <pc:picChg chg="mod topLvl">
          <ac:chgData name="Sean Feldman" userId="c0f75423fe67f72e" providerId="LiveId" clId="{B78A82B5-1AEB-4967-8412-A5DBE9A1E0B5}" dt="2017-09-12T03:43:33.157" v="469" actId="1076"/>
          <ac:picMkLst>
            <pc:docMk/>
            <pc:sldMk cId="1114628890" sldId="298"/>
            <ac:picMk id="22" creationId="{974F42B8-8C13-4B4D-A728-10EC686367BC}"/>
          </ac:picMkLst>
        </pc:picChg>
        <pc:picChg chg="mod topLvl">
          <ac:chgData name="Sean Feldman" userId="c0f75423fe67f72e" providerId="LiveId" clId="{B78A82B5-1AEB-4967-8412-A5DBE9A1E0B5}" dt="2017-09-12T03:43:46.544" v="473" actId="1076"/>
          <ac:picMkLst>
            <pc:docMk/>
            <pc:sldMk cId="1114628890" sldId="298"/>
            <ac:picMk id="25" creationId="{58CD662C-8870-4A4D-A54D-6C80C23CF85C}"/>
          </ac:picMkLst>
        </pc:picChg>
        <pc:picChg chg="mod topLvl">
          <ac:chgData name="Sean Feldman" userId="c0f75423fe67f72e" providerId="LiveId" clId="{B78A82B5-1AEB-4967-8412-A5DBE9A1E0B5}" dt="2017-09-12T03:43:42.067" v="472" actId="1076"/>
          <ac:picMkLst>
            <pc:docMk/>
            <pc:sldMk cId="1114628890" sldId="298"/>
            <ac:picMk id="28" creationId="{FA8EE168-3D52-489E-A3B2-86A1C63E7CE5}"/>
          </ac:picMkLst>
        </pc:picChg>
        <pc:picChg chg="mod topLvl">
          <ac:chgData name="Sean Feldman" userId="c0f75423fe67f72e" providerId="LiveId" clId="{B78A82B5-1AEB-4967-8412-A5DBE9A1E0B5}" dt="2017-09-12T03:43:37.531" v="470" actId="1076"/>
          <ac:picMkLst>
            <pc:docMk/>
            <pc:sldMk cId="1114628890" sldId="298"/>
            <ac:picMk id="31" creationId="{BCAB776F-170E-4331-83A9-75F0F69FF78C}"/>
          </ac:picMkLst>
        </pc:picChg>
      </pc:sldChg>
      <pc:sldChg chg="addSp delSp modSp add modAnim">
        <pc:chgData name="Sean Feldman" userId="c0f75423fe67f72e" providerId="LiveId" clId="{B78A82B5-1AEB-4967-8412-A5DBE9A1E0B5}" dt="2017-09-12T03:54:17.103" v="613" actId="1035"/>
        <pc:sldMkLst>
          <pc:docMk/>
          <pc:sldMk cId="3072981417" sldId="299"/>
        </pc:sldMkLst>
        <pc:spChg chg="mod">
          <ac:chgData name="Sean Feldman" userId="c0f75423fe67f72e" providerId="LiveId" clId="{B78A82B5-1AEB-4967-8412-A5DBE9A1E0B5}" dt="2017-09-12T03:44:39.212" v="498" actId="20577"/>
          <ac:spMkLst>
            <pc:docMk/>
            <pc:sldMk cId="3072981417" sldId="299"/>
            <ac:spMk id="2" creationId="{103AC5D3-0AF1-44B4-BA25-41C90881D941}"/>
          </ac:spMkLst>
        </pc:spChg>
        <pc:spChg chg="del mod">
          <ac:chgData name="Sean Feldman" userId="c0f75423fe67f72e" providerId="LiveId" clId="{B78A82B5-1AEB-4967-8412-A5DBE9A1E0B5}" dt="2017-09-12T03:44:45.884" v="500" actId="478"/>
          <ac:spMkLst>
            <pc:docMk/>
            <pc:sldMk cId="3072981417" sldId="299"/>
            <ac:spMk id="3" creationId="{B4DB83DA-C56C-493F-B98B-6E623EB1243C}"/>
          </ac:spMkLst>
        </pc:spChg>
        <pc:spChg chg="add del">
          <ac:chgData name="Sean Feldman" userId="c0f75423fe67f72e" providerId="LiveId" clId="{B78A82B5-1AEB-4967-8412-A5DBE9A1E0B5}" dt="2017-09-12T03:45:21.951" v="502" actId="1035"/>
          <ac:spMkLst>
            <pc:docMk/>
            <pc:sldMk cId="3072981417" sldId="299"/>
            <ac:spMk id="4" creationId="{05AFFD09-3CBE-434B-BA57-3271866D89DA}"/>
          </ac:spMkLst>
        </pc:spChg>
        <pc:spChg chg="add del">
          <ac:chgData name="Sean Feldman" userId="c0f75423fe67f72e" providerId="LiveId" clId="{B78A82B5-1AEB-4967-8412-A5DBE9A1E0B5}" dt="2017-09-12T03:45:21.951" v="502" actId="1035"/>
          <ac:spMkLst>
            <pc:docMk/>
            <pc:sldMk cId="3072981417" sldId="299"/>
            <ac:spMk id="5" creationId="{0DFB88E7-65D3-497E-8202-0C6F07F900CF}"/>
          </ac:spMkLst>
        </pc:spChg>
        <pc:spChg chg="add del">
          <ac:chgData name="Sean Feldman" userId="c0f75423fe67f72e" providerId="LiveId" clId="{B78A82B5-1AEB-4967-8412-A5DBE9A1E0B5}" dt="2017-09-12T03:45:21.951" v="502" actId="1035"/>
          <ac:spMkLst>
            <pc:docMk/>
            <pc:sldMk cId="3072981417" sldId="299"/>
            <ac:spMk id="17" creationId="{98FC6F02-9B59-45DF-8766-036C9D60EED0}"/>
          </ac:spMkLst>
        </pc:spChg>
        <pc:spChg chg="add del">
          <ac:chgData name="Sean Feldman" userId="c0f75423fe67f72e" providerId="LiveId" clId="{B78A82B5-1AEB-4967-8412-A5DBE9A1E0B5}" dt="2017-09-12T03:45:21.951" v="502" actId="1035"/>
          <ac:spMkLst>
            <pc:docMk/>
            <pc:sldMk cId="3072981417" sldId="299"/>
            <ac:spMk id="18" creationId="{352F4EF2-F11A-4D0A-BD71-9ABA5B337A02}"/>
          </ac:spMkLst>
        </pc:spChg>
        <pc:spChg chg="add mod">
          <ac:chgData name="Sean Feldman" userId="c0f75423fe67f72e" providerId="LiveId" clId="{B78A82B5-1AEB-4967-8412-A5DBE9A1E0B5}" dt="2017-09-12T03:45:35.614" v="504" actId="1035"/>
          <ac:spMkLst>
            <pc:docMk/>
            <pc:sldMk cId="3072981417" sldId="299"/>
            <ac:spMk id="47" creationId="{F86A3B7E-553F-46C3-9287-66CC1B5F4062}"/>
          </ac:spMkLst>
        </pc:spChg>
        <pc:spChg chg="add mod">
          <ac:chgData name="Sean Feldman" userId="c0f75423fe67f72e" providerId="LiveId" clId="{B78A82B5-1AEB-4967-8412-A5DBE9A1E0B5}" dt="2017-09-12T03:46:39.451" v="509" actId="404"/>
          <ac:spMkLst>
            <pc:docMk/>
            <pc:sldMk cId="3072981417" sldId="299"/>
            <ac:spMk id="59" creationId="{A0AB59EF-E6D4-4459-916C-EC50074FF676}"/>
          </ac:spMkLst>
        </pc:spChg>
        <pc:spChg chg="add mod">
          <ac:chgData name="Sean Feldman" userId="c0f75423fe67f72e" providerId="LiveId" clId="{B78A82B5-1AEB-4967-8412-A5DBE9A1E0B5}" dt="2017-09-12T03:46:35.817" v="508" actId="404"/>
          <ac:spMkLst>
            <pc:docMk/>
            <pc:sldMk cId="3072981417" sldId="299"/>
            <ac:spMk id="60" creationId="{D388D37A-C537-497F-8280-484916BA9374}"/>
          </ac:spMkLst>
        </pc:spChg>
        <pc:spChg chg="add del mod topLvl">
          <ac:chgData name="Sean Feldman" userId="c0f75423fe67f72e" providerId="LiveId" clId="{B78A82B5-1AEB-4967-8412-A5DBE9A1E0B5}" dt="2017-09-12T03:52:41.013" v="588" actId="1035"/>
          <ac:spMkLst>
            <pc:docMk/>
            <pc:sldMk cId="3072981417" sldId="299"/>
            <ac:spMk id="62" creationId="{120E589C-C9F6-42E5-9A0E-09C84CD93FD1}"/>
          </ac:spMkLst>
        </pc:spChg>
        <pc:spChg chg="add del mod topLvl">
          <ac:chgData name="Sean Feldman" userId="c0f75423fe67f72e" providerId="LiveId" clId="{B78A82B5-1AEB-4967-8412-A5DBE9A1E0B5}" dt="2017-09-12T03:52:41.013" v="588" actId="1035"/>
          <ac:spMkLst>
            <pc:docMk/>
            <pc:sldMk cId="3072981417" sldId="299"/>
            <ac:spMk id="63" creationId="{2DC1AFD2-E8FC-4957-A783-D9A98FB0BEA4}"/>
          </ac:spMkLst>
        </pc:spChg>
        <pc:spChg chg="mod">
          <ac:chgData name="Sean Feldman" userId="c0f75423fe67f72e" providerId="LiveId" clId="{B78A82B5-1AEB-4967-8412-A5DBE9A1E0B5}" dt="2017-09-12T03:46:46.153" v="510" actId="404"/>
          <ac:spMkLst>
            <pc:docMk/>
            <pc:sldMk cId="3072981417" sldId="299"/>
            <ac:spMk id="75" creationId="{80766866-18C9-49DA-82B6-31DB7EF39A6F}"/>
          </ac:spMkLst>
        </pc:spChg>
        <pc:spChg chg="mod">
          <ac:chgData name="Sean Feldman" userId="c0f75423fe67f72e" providerId="LiveId" clId="{B78A82B5-1AEB-4967-8412-A5DBE9A1E0B5}" dt="2017-09-12T03:46:58.684" v="514" actId="1076"/>
          <ac:spMkLst>
            <pc:docMk/>
            <pc:sldMk cId="3072981417" sldId="299"/>
            <ac:spMk id="76" creationId="{8040A5D7-8466-4D7D-8EA0-E19CA9D3F4F2}"/>
          </ac:spMkLst>
        </pc:spChg>
        <pc:spChg chg="mod">
          <ac:chgData name="Sean Feldman" userId="c0f75423fe67f72e" providerId="LiveId" clId="{B78A82B5-1AEB-4967-8412-A5DBE9A1E0B5}" dt="2017-09-12T03:46:29.926" v="507" actId="404"/>
          <ac:spMkLst>
            <pc:docMk/>
            <pc:sldMk cId="3072981417" sldId="299"/>
            <ac:spMk id="82" creationId="{0B6531DD-0871-4DC4-81B4-A126E15F8C35}"/>
          </ac:spMkLst>
        </pc:spChg>
        <pc:spChg chg="mod">
          <ac:chgData name="Sean Feldman" userId="c0f75423fe67f72e" providerId="LiveId" clId="{B78A82B5-1AEB-4967-8412-A5DBE9A1E0B5}" dt="2017-09-12T03:47:02.784" v="515" actId="1076"/>
          <ac:spMkLst>
            <pc:docMk/>
            <pc:sldMk cId="3072981417" sldId="299"/>
            <ac:spMk id="83" creationId="{7746ACED-95C3-497F-8166-79594637322E}"/>
          </ac:spMkLst>
        </pc:spChg>
        <pc:spChg chg="mod">
          <ac:chgData name="Sean Feldman" userId="c0f75423fe67f72e" providerId="LiveId" clId="{B78A82B5-1AEB-4967-8412-A5DBE9A1E0B5}" dt="2017-09-12T03:46:29.926" v="507" actId="404"/>
          <ac:spMkLst>
            <pc:docMk/>
            <pc:sldMk cId="3072981417" sldId="299"/>
            <ac:spMk id="84" creationId="{EFE2A940-D3DF-4B56-A1D7-C4A392EF11DC}"/>
          </ac:spMkLst>
        </pc:spChg>
        <pc:spChg chg="mod">
          <ac:chgData name="Sean Feldman" userId="c0f75423fe67f72e" providerId="LiveId" clId="{B78A82B5-1AEB-4967-8412-A5DBE9A1E0B5}" dt="2017-09-12T03:46:29.926" v="507" actId="404"/>
          <ac:spMkLst>
            <pc:docMk/>
            <pc:sldMk cId="3072981417" sldId="299"/>
            <ac:spMk id="85" creationId="{3918F844-4C25-4729-8061-B69C079488E5}"/>
          </ac:spMkLst>
        </pc:spChg>
        <pc:spChg chg="add del">
          <ac:chgData name="Sean Feldman" userId="c0f75423fe67f72e" providerId="LiveId" clId="{B78A82B5-1AEB-4967-8412-A5DBE9A1E0B5}" dt="2017-09-12T03:51:42.057" v="582" actId="1035"/>
          <ac:spMkLst>
            <pc:docMk/>
            <pc:sldMk cId="3072981417" sldId="299"/>
            <ac:spMk id="89" creationId="{F0F0A0E7-529A-4CF5-9A34-8097171EF082}"/>
          </ac:spMkLst>
        </pc:spChg>
        <pc:spChg chg="add del">
          <ac:chgData name="Sean Feldman" userId="c0f75423fe67f72e" providerId="LiveId" clId="{B78A82B5-1AEB-4967-8412-A5DBE9A1E0B5}" dt="2017-09-12T03:51:42.057" v="582" actId="1035"/>
          <ac:spMkLst>
            <pc:docMk/>
            <pc:sldMk cId="3072981417" sldId="299"/>
            <ac:spMk id="101" creationId="{DDA90152-50CF-4551-ACF3-B37FFD6AB2A9}"/>
          </ac:spMkLst>
        </pc:spChg>
        <pc:spChg chg="add del">
          <ac:chgData name="Sean Feldman" userId="c0f75423fe67f72e" providerId="LiveId" clId="{B78A82B5-1AEB-4967-8412-A5DBE9A1E0B5}" dt="2017-09-12T03:51:42.057" v="582" actId="1035"/>
          <ac:spMkLst>
            <pc:docMk/>
            <pc:sldMk cId="3072981417" sldId="299"/>
            <ac:spMk id="102" creationId="{9BD7C94C-7E37-44BD-89F9-5D46C5BC3895}"/>
          </ac:spMkLst>
        </pc:s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6" creationId="{61FE98B5-9037-458D-960E-2EC69A64C65F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9" creationId="{FE199F20-5897-4F43-9B74-5F912BD15F4D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12" creationId="{C80D9FAC-2CCA-4902-94FB-7BA1795B2E42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19" creationId="{3E26B417-551A-4CBD-9145-12DD0548BE1B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22" creationId="{0F64C2F7-2818-4A80-9514-249103466D9B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26" creationId="{A119253A-956A-4F9D-B14C-B2B6651B9C40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30" creationId="{205CEA5A-D340-4C13-B349-B63943A6BD1A}"/>
          </ac:grpSpMkLst>
        </pc:grpChg>
        <pc:grpChg chg="add del">
          <ac:chgData name="Sean Feldman" userId="c0f75423fe67f72e" providerId="LiveId" clId="{B78A82B5-1AEB-4967-8412-A5DBE9A1E0B5}" dt="2017-09-12T03:45:21.951" v="502" actId="1035"/>
          <ac:grpSpMkLst>
            <pc:docMk/>
            <pc:sldMk cId="3072981417" sldId="299"/>
            <ac:grpSpMk id="37" creationId="{A2403BBF-C5B2-49E5-8EDB-516A787F0DAD}"/>
          </ac:grpSpMkLst>
        </pc:grpChg>
        <pc:grpChg chg="add">
          <ac:chgData name="Sean Feldman" userId="c0f75423fe67f72e" providerId="LiveId" clId="{B78A82B5-1AEB-4967-8412-A5DBE9A1E0B5}" dt="2017-09-12T03:45:29.133" v="503" actId="1035"/>
          <ac:grpSpMkLst>
            <pc:docMk/>
            <pc:sldMk cId="3072981417" sldId="299"/>
            <ac:grpSpMk id="48" creationId="{964E27AC-0905-45E6-B284-772DF6ADF76F}"/>
          </ac:grpSpMkLst>
        </pc:grpChg>
        <pc:grpChg chg="add">
          <ac:chgData name="Sean Feldman" userId="c0f75423fe67f72e" providerId="LiveId" clId="{B78A82B5-1AEB-4967-8412-A5DBE9A1E0B5}" dt="2017-09-12T03:45:29.133" v="503" actId="1035"/>
          <ac:grpSpMkLst>
            <pc:docMk/>
            <pc:sldMk cId="3072981417" sldId="299"/>
            <ac:grpSpMk id="51" creationId="{883B82B5-AFC3-4E17-B273-C5EB4F297837}"/>
          </ac:grpSpMkLst>
        </pc:grpChg>
        <pc:grpChg chg="add mod">
          <ac:chgData name="Sean Feldman" userId="c0f75423fe67f72e" providerId="LiveId" clId="{B78A82B5-1AEB-4967-8412-A5DBE9A1E0B5}" dt="2017-09-12T03:45:51.979" v="505" actId="1076"/>
          <ac:grpSpMkLst>
            <pc:docMk/>
            <pc:sldMk cId="3072981417" sldId="299"/>
            <ac:grpSpMk id="54" creationId="{E8FB22E1-C535-4D06-BFE8-BFAD8DF9E9D7}"/>
          </ac:grpSpMkLst>
        </pc:grpChg>
        <pc:grpChg chg="add del mod">
          <ac:chgData name="Sean Feldman" userId="c0f75423fe67f72e" providerId="LiveId" clId="{B78A82B5-1AEB-4967-8412-A5DBE9A1E0B5}" dt="2017-09-12T03:53:17.261" v="590" actId="1035"/>
          <ac:grpSpMkLst>
            <pc:docMk/>
            <pc:sldMk cId="3072981417" sldId="299"/>
            <ac:grpSpMk id="61" creationId="{32AA9A61-E926-47CA-84DA-822F28247F8A}"/>
          </ac:grpSpMkLst>
        </pc:grpChg>
        <pc:grpChg chg="add">
          <ac:chgData name="Sean Feldman" userId="c0f75423fe67f72e" providerId="LiveId" clId="{B78A82B5-1AEB-4967-8412-A5DBE9A1E0B5}" dt="2017-09-12T03:45:29.133" v="503" actId="1035"/>
          <ac:grpSpMkLst>
            <pc:docMk/>
            <pc:sldMk cId="3072981417" sldId="299"/>
            <ac:grpSpMk id="64" creationId="{FA282BA3-5576-4E81-AB89-2058145C5055}"/>
          </ac:grpSpMkLst>
        </pc:grpChg>
        <pc:grpChg chg="add mod">
          <ac:chgData name="Sean Feldman" userId="c0f75423fe67f72e" providerId="LiveId" clId="{B78A82B5-1AEB-4967-8412-A5DBE9A1E0B5}" dt="2017-09-12T03:54:17.103" v="613" actId="1035"/>
          <ac:grpSpMkLst>
            <pc:docMk/>
            <pc:sldMk cId="3072981417" sldId="299"/>
            <ac:grpSpMk id="68" creationId="{C7D547F0-EBE0-4D4E-9BCC-65FA0D69E932}"/>
          </ac:grpSpMkLst>
        </pc:grpChg>
        <pc:grpChg chg="add mod">
          <ac:chgData name="Sean Feldman" userId="c0f75423fe67f72e" providerId="LiveId" clId="{B78A82B5-1AEB-4967-8412-A5DBE9A1E0B5}" dt="2017-09-12T03:45:51.979" v="505" actId="1076"/>
          <ac:grpSpMkLst>
            <pc:docMk/>
            <pc:sldMk cId="3072981417" sldId="299"/>
            <ac:grpSpMk id="72" creationId="{B4730493-DA30-4F2A-B64B-2E39055907C3}"/>
          </ac:grpSpMkLst>
        </pc:grpChg>
        <pc:grpChg chg="add mod">
          <ac:chgData name="Sean Feldman" userId="c0f75423fe67f72e" providerId="LiveId" clId="{B78A82B5-1AEB-4967-8412-A5DBE9A1E0B5}" dt="2017-09-12T03:45:51.979" v="505" actId="1076"/>
          <ac:grpSpMkLst>
            <pc:docMk/>
            <pc:sldMk cId="3072981417" sldId="299"/>
            <ac:grpSpMk id="79" creationId="{E5473DA0-1EC2-4B7B-998E-ABF65A892F56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90" creationId="{638C9178-9988-4F5C-BDD0-B46272D7EB1E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93" creationId="{CFB373DD-FBEB-4077-9422-4A9387D7E6CE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96" creationId="{88711E70-022A-49EE-8F28-7C91AB1F666E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103" creationId="{A91704A1-7248-4110-AD24-43A6528DA59C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106" creationId="{99A02952-0950-4ACD-8E44-51DAF7B30613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110" creationId="{EEF05D1C-C4F8-4085-83F3-835BCDC69F92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114" creationId="{AB195855-28BE-44A4-B7B7-BE1F50084B62}"/>
          </ac:grpSpMkLst>
        </pc:grpChg>
        <pc:grpChg chg="mod">
          <ac:chgData name="Sean Feldman" userId="c0f75423fe67f72e" providerId="LiveId" clId="{B78A82B5-1AEB-4967-8412-A5DBE9A1E0B5}" dt="2017-09-12T03:51:40.408" v="581" actId="1035"/>
          <ac:grpSpMkLst>
            <pc:docMk/>
            <pc:sldMk cId="3072981417" sldId="299"/>
            <ac:grpSpMk id="115" creationId="{8BBF5CAA-D853-4781-AEFB-21E3C8637361}"/>
          </ac:grpSpMkLst>
        </pc:grpChg>
        <pc:grpChg chg="mod">
          <ac:chgData name="Sean Feldman" userId="c0f75423fe67f72e" providerId="LiveId" clId="{B78A82B5-1AEB-4967-8412-A5DBE9A1E0B5}" dt="2017-09-12T03:51:40.408" v="581" actId="1035"/>
          <ac:grpSpMkLst>
            <pc:docMk/>
            <pc:sldMk cId="3072981417" sldId="299"/>
            <ac:grpSpMk id="116" creationId="{03C17EEA-9FEF-4118-831F-4867D5B3BD6B}"/>
          </ac:grpSpMkLst>
        </pc:grpChg>
        <pc:grpChg chg="add del mod">
          <ac:chgData name="Sean Feldman" userId="c0f75423fe67f72e" providerId="LiveId" clId="{B78A82B5-1AEB-4967-8412-A5DBE9A1E0B5}" dt="2017-09-12T03:51:42.057" v="582" actId="1035"/>
          <ac:grpSpMkLst>
            <pc:docMk/>
            <pc:sldMk cId="3072981417" sldId="299"/>
            <ac:grpSpMk id="121" creationId="{258386DC-A939-4B2E-A2BF-D32A75333262}"/>
          </ac:grpSpMkLst>
        </pc:grpChg>
        <pc:grpChg chg="mod">
          <ac:chgData name="Sean Feldman" userId="c0f75423fe67f72e" providerId="LiveId" clId="{B78A82B5-1AEB-4967-8412-A5DBE9A1E0B5}" dt="2017-09-12T03:51:40.408" v="581" actId="1035"/>
          <ac:grpSpMkLst>
            <pc:docMk/>
            <pc:sldMk cId="3072981417" sldId="299"/>
            <ac:grpSpMk id="122" creationId="{69C32DEF-8A38-48CF-A75D-B32B2BC74CD0}"/>
          </ac:grpSpMkLst>
        </pc:grpChg>
        <pc:grpChg chg="mod">
          <ac:chgData name="Sean Feldman" userId="c0f75423fe67f72e" providerId="LiveId" clId="{B78A82B5-1AEB-4967-8412-A5DBE9A1E0B5}" dt="2017-09-12T03:51:40.408" v="581" actId="1035"/>
          <ac:grpSpMkLst>
            <pc:docMk/>
            <pc:sldMk cId="3072981417" sldId="299"/>
            <ac:grpSpMk id="123" creationId="{14C3A4FF-9F4A-4901-8F21-6B6A633A8737}"/>
          </ac:grpSpMkLst>
        </pc:grpChg>
        <pc:picChg chg="add del">
          <ac:chgData name="Sean Feldman" userId="c0f75423fe67f72e" providerId="LiveId" clId="{B78A82B5-1AEB-4967-8412-A5DBE9A1E0B5}" dt="2017-09-12T03:45:21.951" v="502" actId="1035"/>
          <ac:picMkLst>
            <pc:docMk/>
            <pc:sldMk cId="3072981417" sldId="299"/>
            <ac:picMk id="15" creationId="{3D367F2D-3AC4-44CC-A041-EC4E612F6E8E}"/>
          </ac:picMkLst>
        </pc:picChg>
        <pc:picChg chg="add del">
          <ac:chgData name="Sean Feldman" userId="c0f75423fe67f72e" providerId="LiveId" clId="{B78A82B5-1AEB-4967-8412-A5DBE9A1E0B5}" dt="2017-09-12T03:45:21.951" v="502" actId="1035"/>
          <ac:picMkLst>
            <pc:docMk/>
            <pc:sldMk cId="3072981417" sldId="299"/>
            <ac:picMk id="16" creationId="{96F6B196-142A-41E4-8A5A-C6006EB3404E}"/>
          </ac:picMkLst>
        </pc:picChg>
        <pc:picChg chg="add del">
          <ac:chgData name="Sean Feldman" userId="c0f75423fe67f72e" providerId="LiveId" clId="{B78A82B5-1AEB-4967-8412-A5DBE9A1E0B5}" dt="2017-09-12T03:45:21.951" v="502" actId="1035"/>
          <ac:picMkLst>
            <pc:docMk/>
            <pc:sldMk cId="3072981417" sldId="299"/>
            <ac:picMk id="44" creationId="{656D0CE6-7426-4182-9AE3-64F217286E68}"/>
          </ac:picMkLst>
        </pc:picChg>
        <pc:picChg chg="add del">
          <ac:chgData name="Sean Feldman" userId="c0f75423fe67f72e" providerId="LiveId" clId="{B78A82B5-1AEB-4967-8412-A5DBE9A1E0B5}" dt="2017-09-12T03:45:21.951" v="502" actId="1035"/>
          <ac:picMkLst>
            <pc:docMk/>
            <pc:sldMk cId="3072981417" sldId="299"/>
            <ac:picMk id="45" creationId="{8224206B-5435-4A9D-82C9-B37F14FC7822}"/>
          </ac:picMkLst>
        </pc:picChg>
        <pc:picChg chg="add del">
          <ac:chgData name="Sean Feldman" userId="c0f75423fe67f72e" providerId="LiveId" clId="{B78A82B5-1AEB-4967-8412-A5DBE9A1E0B5}" dt="2017-09-12T03:45:21.951" v="502" actId="1035"/>
          <ac:picMkLst>
            <pc:docMk/>
            <pc:sldMk cId="3072981417" sldId="299"/>
            <ac:picMk id="46" creationId="{920E02DC-4704-448B-BC2F-999B3D952A68}"/>
          </ac:picMkLst>
        </pc:picChg>
        <pc:picChg chg="add">
          <ac:chgData name="Sean Feldman" userId="c0f75423fe67f72e" providerId="LiveId" clId="{B78A82B5-1AEB-4967-8412-A5DBE9A1E0B5}" dt="2017-09-12T03:45:29.133" v="503" actId="1035"/>
          <ac:picMkLst>
            <pc:docMk/>
            <pc:sldMk cId="3072981417" sldId="299"/>
            <ac:picMk id="57" creationId="{BC3E95FD-B912-469E-AB77-82BF303F55DE}"/>
          </ac:picMkLst>
        </pc:picChg>
        <pc:picChg chg="add">
          <ac:chgData name="Sean Feldman" userId="c0f75423fe67f72e" providerId="LiveId" clId="{B78A82B5-1AEB-4967-8412-A5DBE9A1E0B5}" dt="2017-09-12T03:45:29.133" v="503" actId="1035"/>
          <ac:picMkLst>
            <pc:docMk/>
            <pc:sldMk cId="3072981417" sldId="299"/>
            <ac:picMk id="58" creationId="{8344AF85-FBF8-4C0B-9968-3675679DEB31}"/>
          </ac:picMkLst>
        </pc:picChg>
        <pc:picChg chg="add">
          <ac:chgData name="Sean Feldman" userId="c0f75423fe67f72e" providerId="LiveId" clId="{B78A82B5-1AEB-4967-8412-A5DBE9A1E0B5}" dt="2017-09-12T03:45:29.133" v="503" actId="1035"/>
          <ac:picMkLst>
            <pc:docMk/>
            <pc:sldMk cId="3072981417" sldId="299"/>
            <ac:picMk id="86" creationId="{FED6190C-9343-4698-BAF0-D616D716AB9E}"/>
          </ac:picMkLst>
        </pc:picChg>
        <pc:picChg chg="add mod">
          <ac:chgData name="Sean Feldman" userId="c0f75423fe67f72e" providerId="LiveId" clId="{B78A82B5-1AEB-4967-8412-A5DBE9A1E0B5}" dt="2017-09-12T03:47:26.965" v="519" actId="1076"/>
          <ac:picMkLst>
            <pc:docMk/>
            <pc:sldMk cId="3072981417" sldId="299"/>
            <ac:picMk id="87" creationId="{D2B7E294-B597-4B3F-99C6-F7D2F2E7E03E}"/>
          </ac:picMkLst>
        </pc:picChg>
        <pc:picChg chg="add">
          <ac:chgData name="Sean Feldman" userId="c0f75423fe67f72e" providerId="LiveId" clId="{B78A82B5-1AEB-4967-8412-A5DBE9A1E0B5}" dt="2017-09-12T03:45:29.133" v="503" actId="1035"/>
          <ac:picMkLst>
            <pc:docMk/>
            <pc:sldMk cId="3072981417" sldId="299"/>
            <ac:picMk id="88" creationId="{6D002FFB-D783-4372-BF51-291A934A8328}"/>
          </ac:picMkLst>
        </pc:picChg>
        <pc:picChg chg="add del">
          <ac:chgData name="Sean Feldman" userId="c0f75423fe67f72e" providerId="LiveId" clId="{B78A82B5-1AEB-4967-8412-A5DBE9A1E0B5}" dt="2017-09-12T03:51:42.057" v="582" actId="1035"/>
          <ac:picMkLst>
            <pc:docMk/>
            <pc:sldMk cId="3072981417" sldId="299"/>
            <ac:picMk id="99" creationId="{F84E2B88-3795-42DC-A39A-8D29AB4DBE22}"/>
          </ac:picMkLst>
        </pc:picChg>
        <pc:picChg chg="add del">
          <ac:chgData name="Sean Feldman" userId="c0f75423fe67f72e" providerId="LiveId" clId="{B78A82B5-1AEB-4967-8412-A5DBE9A1E0B5}" dt="2017-09-12T03:51:42.057" v="582" actId="1035"/>
          <ac:picMkLst>
            <pc:docMk/>
            <pc:sldMk cId="3072981417" sldId="299"/>
            <ac:picMk id="100" creationId="{4542AD8D-896B-4C60-8121-BF5D1945791D}"/>
          </ac:picMkLst>
        </pc:picChg>
        <pc:picChg chg="add del">
          <ac:chgData name="Sean Feldman" userId="c0f75423fe67f72e" providerId="LiveId" clId="{B78A82B5-1AEB-4967-8412-A5DBE9A1E0B5}" dt="2017-09-12T03:51:42.057" v="582" actId="1035"/>
          <ac:picMkLst>
            <pc:docMk/>
            <pc:sldMk cId="3072981417" sldId="299"/>
            <ac:picMk id="128" creationId="{70B96221-CF05-4B2E-8261-200449FEEFB7}"/>
          </ac:picMkLst>
        </pc:picChg>
        <pc:picChg chg="add del">
          <ac:chgData name="Sean Feldman" userId="c0f75423fe67f72e" providerId="LiveId" clId="{B78A82B5-1AEB-4967-8412-A5DBE9A1E0B5}" dt="2017-09-12T03:51:42.057" v="582" actId="1035"/>
          <ac:picMkLst>
            <pc:docMk/>
            <pc:sldMk cId="3072981417" sldId="299"/>
            <ac:picMk id="129" creationId="{1D6AA19F-1767-4137-8A94-39C1B3485DD9}"/>
          </ac:picMkLst>
        </pc:picChg>
        <pc:picChg chg="add del">
          <ac:chgData name="Sean Feldman" userId="c0f75423fe67f72e" providerId="LiveId" clId="{B78A82B5-1AEB-4967-8412-A5DBE9A1E0B5}" dt="2017-09-12T03:51:42.057" v="582" actId="1035"/>
          <ac:picMkLst>
            <pc:docMk/>
            <pc:sldMk cId="3072981417" sldId="299"/>
            <ac:picMk id="130" creationId="{3A6D67BD-C74F-4D9E-A61E-159B37CA3816}"/>
          </ac:picMkLst>
        </pc:picChg>
      </pc:sldChg>
      <pc:sldChg chg="addSp delSp modSp add del modAnim modNotesTx">
        <pc:chgData name="Sean Feldman" userId="c0f75423fe67f72e" providerId="LiveId" clId="{B78A82B5-1AEB-4967-8412-A5DBE9A1E0B5}" dt="2017-09-12T13:52:30.366" v="1334" actId="2696"/>
        <pc:sldMkLst>
          <pc:docMk/>
          <pc:sldMk cId="180066236" sldId="300"/>
        </pc:sldMkLst>
        <pc:spChg chg="mod">
          <ac:chgData name="Sean Feldman" userId="c0f75423fe67f72e" providerId="LiveId" clId="{B78A82B5-1AEB-4967-8412-A5DBE9A1E0B5}" dt="2017-09-12T03:58:08.941" v="696" actId="20577"/>
          <ac:spMkLst>
            <pc:docMk/>
            <pc:sldMk cId="180066236" sldId="300"/>
            <ac:spMk id="2" creationId="{8C7E98F4-0A52-4EB6-B9CE-E89E3D729C2A}"/>
          </ac:spMkLst>
        </pc:spChg>
        <pc:spChg chg="del mod">
          <ac:chgData name="Sean Feldman" userId="c0f75423fe67f72e" providerId="LiveId" clId="{B78A82B5-1AEB-4967-8412-A5DBE9A1E0B5}" dt="2017-09-12T03:58:13.295" v="697" actId="478"/>
          <ac:spMkLst>
            <pc:docMk/>
            <pc:sldMk cId="180066236" sldId="300"/>
            <ac:spMk id="3" creationId="{C3CE4B2C-4674-492A-A7CE-568CF8CD8AAF}"/>
          </ac:spMkLst>
        </pc:spChg>
        <pc:spChg chg="add del mod">
          <ac:chgData name="Sean Feldman" userId="c0f75423fe67f72e" providerId="LiveId" clId="{B78A82B5-1AEB-4967-8412-A5DBE9A1E0B5}" dt="2017-09-12T03:58:15.198" v="698" actId="478"/>
          <ac:spMkLst>
            <pc:docMk/>
            <pc:sldMk cId="180066236" sldId="300"/>
            <ac:spMk id="5" creationId="{0C4BC838-4F89-409A-8F06-37AE4F3DD1C4}"/>
          </ac:spMkLst>
        </pc:spChg>
        <pc:spChg chg="add del mod">
          <ac:chgData name="Sean Feldman" userId="c0f75423fe67f72e" providerId="LiveId" clId="{B78A82B5-1AEB-4967-8412-A5DBE9A1E0B5}" dt="2017-09-12T03:58:47.563" v="724" actId="1035"/>
          <ac:spMkLst>
            <pc:docMk/>
            <pc:sldMk cId="180066236" sldId="300"/>
            <ac:spMk id="14" creationId="{F9228ED7-075D-4834-ADDF-56482276FD9D}"/>
          </ac:spMkLst>
        </pc:spChg>
        <pc:spChg chg="add del mod">
          <ac:chgData name="Sean Feldman" userId="c0f75423fe67f72e" providerId="LiveId" clId="{B78A82B5-1AEB-4967-8412-A5DBE9A1E0B5}" dt="2017-09-12T03:58:47.563" v="724" actId="1035"/>
          <ac:spMkLst>
            <pc:docMk/>
            <pc:sldMk cId="180066236" sldId="300"/>
            <ac:spMk id="15" creationId="{51B5EBB9-A9FC-4588-8817-A5466A5B9C1A}"/>
          </ac:spMkLst>
        </pc:spChg>
        <pc:spChg chg="add del mod">
          <ac:chgData name="Sean Feldman" userId="c0f75423fe67f72e" providerId="LiveId" clId="{B78A82B5-1AEB-4967-8412-A5DBE9A1E0B5}" dt="2017-09-12T03:58:47.563" v="724" actId="1035"/>
          <ac:spMkLst>
            <pc:docMk/>
            <pc:sldMk cId="180066236" sldId="300"/>
            <ac:spMk id="16" creationId="{51BB5F2D-EA74-45F6-A6FF-3752DD36E0EB}"/>
          </ac:spMkLst>
        </pc:spChg>
        <pc:spChg chg="add del mod">
          <ac:chgData name="Sean Feldman" userId="c0f75423fe67f72e" providerId="LiveId" clId="{B78A82B5-1AEB-4967-8412-A5DBE9A1E0B5}" dt="2017-09-12T03:58:47.563" v="724" actId="1035"/>
          <ac:spMkLst>
            <pc:docMk/>
            <pc:sldMk cId="180066236" sldId="300"/>
            <ac:spMk id="17" creationId="{7131E3B2-A599-4D8E-8A30-69A89B82A432}"/>
          </ac:spMkLst>
        </pc:spChg>
        <pc:spChg chg="add del mod">
          <ac:chgData name="Sean Feldman" userId="c0f75423fe67f72e" providerId="LiveId" clId="{B78A82B5-1AEB-4967-8412-A5DBE9A1E0B5}" dt="2017-09-12T03:58:47.563" v="724" actId="1035"/>
          <ac:spMkLst>
            <pc:docMk/>
            <pc:sldMk cId="180066236" sldId="300"/>
            <ac:spMk id="18" creationId="{6C15AE3C-C9FE-4F4D-82F6-B403338AF931}"/>
          </ac:spMkLst>
        </pc:spChg>
        <pc:spChg chg="add del">
          <ac:chgData name="Sean Feldman" userId="c0f75423fe67f72e" providerId="LiveId" clId="{B78A82B5-1AEB-4967-8412-A5DBE9A1E0B5}" dt="2017-09-12T03:59:53.224" v="730" actId="1035"/>
          <ac:spMkLst>
            <pc:docMk/>
            <pc:sldMk cId="180066236" sldId="300"/>
            <ac:spMk id="27" creationId="{4852E587-DE50-4224-B387-E03DC4798F13}"/>
          </ac:spMkLst>
        </pc:spChg>
        <pc:spChg chg="add del">
          <ac:chgData name="Sean Feldman" userId="c0f75423fe67f72e" providerId="LiveId" clId="{B78A82B5-1AEB-4967-8412-A5DBE9A1E0B5}" dt="2017-09-12T03:59:53.224" v="730" actId="1035"/>
          <ac:spMkLst>
            <pc:docMk/>
            <pc:sldMk cId="180066236" sldId="300"/>
            <ac:spMk id="28" creationId="{4E87EA00-BAB5-4406-A390-49642DC5F830}"/>
          </ac:spMkLst>
        </pc:spChg>
        <pc:spChg chg="add del">
          <ac:chgData name="Sean Feldman" userId="c0f75423fe67f72e" providerId="LiveId" clId="{B78A82B5-1AEB-4967-8412-A5DBE9A1E0B5}" dt="2017-09-12T03:59:53.224" v="730" actId="1035"/>
          <ac:spMkLst>
            <pc:docMk/>
            <pc:sldMk cId="180066236" sldId="300"/>
            <ac:spMk id="29" creationId="{56D0375E-863B-488B-A690-540BF209DD1D}"/>
          </ac:spMkLst>
        </pc:spChg>
        <pc:spChg chg="add del">
          <ac:chgData name="Sean Feldman" userId="c0f75423fe67f72e" providerId="LiveId" clId="{B78A82B5-1AEB-4967-8412-A5DBE9A1E0B5}" dt="2017-09-12T03:59:53.224" v="730" actId="1035"/>
          <ac:spMkLst>
            <pc:docMk/>
            <pc:sldMk cId="180066236" sldId="300"/>
            <ac:spMk id="30" creationId="{38E07153-B23A-4F2E-A4A3-2BF494B3860B}"/>
          </ac:spMkLst>
        </pc:spChg>
        <pc:spChg chg="add mod">
          <ac:chgData name="Sean Feldman" userId="c0f75423fe67f72e" providerId="LiveId" clId="{B78A82B5-1AEB-4967-8412-A5DBE9A1E0B5}" dt="2017-09-12T04:00:00.757" v="733" actId="1035"/>
          <ac:spMkLst>
            <pc:docMk/>
            <pc:sldMk cId="180066236" sldId="300"/>
            <ac:spMk id="39" creationId="{2D46A9A2-647A-41EE-95CE-9FD99E85BEF2}"/>
          </ac:spMkLst>
        </pc:spChg>
        <pc:spChg chg="add mod">
          <ac:chgData name="Sean Feldman" userId="c0f75423fe67f72e" providerId="LiveId" clId="{B78A82B5-1AEB-4967-8412-A5DBE9A1E0B5}" dt="2017-09-12T04:00:00.757" v="733" actId="1035"/>
          <ac:spMkLst>
            <pc:docMk/>
            <pc:sldMk cId="180066236" sldId="300"/>
            <ac:spMk id="40" creationId="{27BF67BB-F0FF-45BC-A7AD-EFB3FBD90EE8}"/>
          </ac:spMkLst>
        </pc:spChg>
        <pc:spChg chg="add mod">
          <ac:chgData name="Sean Feldman" userId="c0f75423fe67f72e" providerId="LiveId" clId="{B78A82B5-1AEB-4967-8412-A5DBE9A1E0B5}" dt="2017-09-12T04:00:00.757" v="733" actId="1035"/>
          <ac:spMkLst>
            <pc:docMk/>
            <pc:sldMk cId="180066236" sldId="300"/>
            <ac:spMk id="41" creationId="{443FCAE1-E586-4839-8D95-B33E2B4FE646}"/>
          </ac:spMkLst>
        </pc:spChg>
        <pc:spChg chg="add mod">
          <ac:chgData name="Sean Feldman" userId="c0f75423fe67f72e" providerId="LiveId" clId="{B78A82B5-1AEB-4967-8412-A5DBE9A1E0B5}" dt="2017-09-12T04:00:00.757" v="733" actId="1035"/>
          <ac:spMkLst>
            <pc:docMk/>
            <pc:sldMk cId="180066236" sldId="300"/>
            <ac:spMk id="42" creationId="{5EF89039-1E8B-4742-AF39-0E62529014FE}"/>
          </ac:spMkLst>
        </pc:spChg>
        <pc:spChg chg="add mod">
          <ac:chgData name="Sean Feldman" userId="c0f75423fe67f72e" providerId="LiveId" clId="{B78A82B5-1AEB-4967-8412-A5DBE9A1E0B5}" dt="2017-09-12T04:00:12.652" v="758" actId="1035"/>
          <ac:spMkLst>
            <pc:docMk/>
            <pc:sldMk cId="180066236" sldId="300"/>
            <ac:spMk id="44" creationId="{37D66E53-5323-4610-9912-15AC32AB4110}"/>
          </ac:spMkLst>
        </pc:spChg>
        <pc:grpChg chg="add del mod">
          <ac:chgData name="Sean Feldman" userId="c0f75423fe67f72e" providerId="LiveId" clId="{B78A82B5-1AEB-4967-8412-A5DBE9A1E0B5}" dt="2017-09-12T03:58:47.563" v="724" actId="1035"/>
          <ac:grpSpMkLst>
            <pc:docMk/>
            <pc:sldMk cId="180066236" sldId="300"/>
            <ac:grpSpMk id="6" creationId="{F38231E1-CFD1-4DF4-B796-63AD1E6C342A}"/>
          </ac:grpSpMkLst>
        </pc:grpChg>
        <pc:grpChg chg="add del mod">
          <ac:chgData name="Sean Feldman" userId="c0f75423fe67f72e" providerId="LiveId" clId="{B78A82B5-1AEB-4967-8412-A5DBE9A1E0B5}" dt="2017-09-12T03:58:47.563" v="724" actId="1035"/>
          <ac:grpSpMkLst>
            <pc:docMk/>
            <pc:sldMk cId="180066236" sldId="300"/>
            <ac:grpSpMk id="9" creationId="{FF3EB155-DFB3-4904-BEB9-FAB8AD5A7E38}"/>
          </ac:grpSpMkLst>
        </pc:grpChg>
        <pc:grpChg chg="add del">
          <ac:chgData name="Sean Feldman" userId="c0f75423fe67f72e" providerId="LiveId" clId="{B78A82B5-1AEB-4967-8412-A5DBE9A1E0B5}" dt="2017-09-12T03:59:53.224" v="730" actId="1035"/>
          <ac:grpSpMkLst>
            <pc:docMk/>
            <pc:sldMk cId="180066236" sldId="300"/>
            <ac:grpSpMk id="19" creationId="{788D7BC4-2456-4C4A-BCB7-712C727C5899}"/>
          </ac:grpSpMkLst>
        </pc:grpChg>
        <pc:grpChg chg="add del">
          <ac:chgData name="Sean Feldman" userId="c0f75423fe67f72e" providerId="LiveId" clId="{B78A82B5-1AEB-4967-8412-A5DBE9A1E0B5}" dt="2017-09-12T03:59:53.224" v="730" actId="1035"/>
          <ac:grpSpMkLst>
            <pc:docMk/>
            <pc:sldMk cId="180066236" sldId="300"/>
            <ac:grpSpMk id="22" creationId="{54ECAC98-6571-472E-B30C-510D3FE8DFD5}"/>
          </ac:grpSpMkLst>
        </pc:grpChg>
        <pc:grpChg chg="add mod">
          <ac:chgData name="Sean Feldman" userId="c0f75423fe67f72e" providerId="LiveId" clId="{B78A82B5-1AEB-4967-8412-A5DBE9A1E0B5}" dt="2017-09-12T04:00:00.757" v="733" actId="1035"/>
          <ac:grpSpMkLst>
            <pc:docMk/>
            <pc:sldMk cId="180066236" sldId="300"/>
            <ac:grpSpMk id="31" creationId="{2B5ADD5F-DA02-48B7-897B-853AFFF44637}"/>
          </ac:grpSpMkLst>
        </pc:grpChg>
        <pc:grpChg chg="add mod">
          <ac:chgData name="Sean Feldman" userId="c0f75423fe67f72e" providerId="LiveId" clId="{B78A82B5-1AEB-4967-8412-A5DBE9A1E0B5}" dt="2017-09-12T04:00:00.757" v="733" actId="1035"/>
          <ac:grpSpMkLst>
            <pc:docMk/>
            <pc:sldMk cId="180066236" sldId="300"/>
            <ac:grpSpMk id="34" creationId="{A6B47042-F9EF-4F2D-8F66-9A4A70D50630}"/>
          </ac:grpSpMkLst>
        </pc:grpChg>
        <pc:grpChg chg="add mod">
          <ac:chgData name="Sean Feldman" userId="c0f75423fe67f72e" providerId="LiveId" clId="{B78A82B5-1AEB-4967-8412-A5DBE9A1E0B5}" dt="2017-09-12T04:00:00.757" v="733" actId="1035"/>
          <ac:grpSpMkLst>
            <pc:docMk/>
            <pc:sldMk cId="180066236" sldId="300"/>
            <ac:grpSpMk id="43" creationId="{988E6F15-F7BE-4CD5-B84C-AAB0687221CC}"/>
          </ac:grpSpMkLst>
        </pc:grpChg>
        <pc:cxnChg chg="add del mod">
          <ac:chgData name="Sean Feldman" userId="c0f75423fe67f72e" providerId="LiveId" clId="{B78A82B5-1AEB-4967-8412-A5DBE9A1E0B5}" dt="2017-09-12T03:58:47.563" v="724" actId="1035"/>
          <ac:cxnSpMkLst>
            <pc:docMk/>
            <pc:sldMk cId="180066236" sldId="300"/>
            <ac:cxnSpMk id="12" creationId="{F676F6F9-C0FB-49E1-8944-734A72C85D32}"/>
          </ac:cxnSpMkLst>
        </pc:cxnChg>
        <pc:cxnChg chg="add del mod">
          <ac:chgData name="Sean Feldman" userId="c0f75423fe67f72e" providerId="LiveId" clId="{B78A82B5-1AEB-4967-8412-A5DBE9A1E0B5}" dt="2017-09-12T03:58:47.563" v="724" actId="1035"/>
          <ac:cxnSpMkLst>
            <pc:docMk/>
            <pc:sldMk cId="180066236" sldId="300"/>
            <ac:cxnSpMk id="13" creationId="{5EBB38C7-E04D-43A1-9EFD-E7777538904C}"/>
          </ac:cxnSpMkLst>
        </pc:cxnChg>
        <pc:cxnChg chg="add del">
          <ac:chgData name="Sean Feldman" userId="c0f75423fe67f72e" providerId="LiveId" clId="{B78A82B5-1AEB-4967-8412-A5DBE9A1E0B5}" dt="2017-09-12T03:59:53.224" v="730" actId="1035"/>
          <ac:cxnSpMkLst>
            <pc:docMk/>
            <pc:sldMk cId="180066236" sldId="300"/>
            <ac:cxnSpMk id="25" creationId="{3A6F086B-E217-4DEF-BD82-147435021933}"/>
          </ac:cxnSpMkLst>
        </pc:cxnChg>
        <pc:cxnChg chg="add del">
          <ac:chgData name="Sean Feldman" userId="c0f75423fe67f72e" providerId="LiveId" clId="{B78A82B5-1AEB-4967-8412-A5DBE9A1E0B5}" dt="2017-09-12T03:59:53.224" v="730" actId="1035"/>
          <ac:cxnSpMkLst>
            <pc:docMk/>
            <pc:sldMk cId="180066236" sldId="300"/>
            <ac:cxnSpMk id="26" creationId="{965EAE4F-35CF-4868-A108-CB7ED9ABA9EA}"/>
          </ac:cxnSpMkLst>
        </pc:cxnChg>
        <pc:cxnChg chg="add mod">
          <ac:chgData name="Sean Feldman" userId="c0f75423fe67f72e" providerId="LiveId" clId="{B78A82B5-1AEB-4967-8412-A5DBE9A1E0B5}" dt="2017-09-12T04:00:00.757" v="733" actId="1035"/>
          <ac:cxnSpMkLst>
            <pc:docMk/>
            <pc:sldMk cId="180066236" sldId="300"/>
            <ac:cxnSpMk id="37" creationId="{C0D2177D-7141-4694-8E73-69D461BAFFBD}"/>
          </ac:cxnSpMkLst>
        </pc:cxnChg>
        <pc:cxnChg chg="add mod">
          <ac:chgData name="Sean Feldman" userId="c0f75423fe67f72e" providerId="LiveId" clId="{B78A82B5-1AEB-4967-8412-A5DBE9A1E0B5}" dt="2017-09-12T04:00:00.757" v="733" actId="1035"/>
          <ac:cxnSpMkLst>
            <pc:docMk/>
            <pc:sldMk cId="180066236" sldId="300"/>
            <ac:cxnSpMk id="38" creationId="{48CD5F26-8FF2-4B84-B4FC-A35097B901C6}"/>
          </ac:cxnSpMkLst>
        </pc:cxnChg>
      </pc:sldChg>
      <pc:sldChg chg="addSp delSp modSp add modAnim">
        <pc:chgData name="Sean Feldman" userId="c0f75423fe67f72e" providerId="LiveId" clId="{B78A82B5-1AEB-4967-8412-A5DBE9A1E0B5}" dt="2017-09-12T14:08:44.926" v="1460" actId="6549"/>
        <pc:sldMkLst>
          <pc:docMk/>
          <pc:sldMk cId="894362118" sldId="301"/>
        </pc:sldMkLst>
        <pc:spChg chg="mod">
          <ac:chgData name="Sean Feldman" userId="c0f75423fe67f72e" providerId="LiveId" clId="{B78A82B5-1AEB-4967-8412-A5DBE9A1E0B5}" dt="2017-09-12T14:08:44.926" v="1460" actId="6549"/>
          <ac:spMkLst>
            <pc:docMk/>
            <pc:sldMk cId="894362118" sldId="301"/>
            <ac:spMk id="2" creationId="{5F438ACD-7029-479C-9C38-DD7A5590AC42}"/>
          </ac:spMkLst>
        </pc:spChg>
        <pc:spChg chg="del">
          <ac:chgData name="Sean Feldman" userId="c0f75423fe67f72e" providerId="LiveId" clId="{B78A82B5-1AEB-4967-8412-A5DBE9A1E0B5}" dt="2017-09-12T04:01:08.566" v="761" actId="478"/>
          <ac:spMkLst>
            <pc:docMk/>
            <pc:sldMk cId="894362118" sldId="301"/>
            <ac:spMk id="3" creationId="{7871CE9C-8F2F-4957-866B-004E8B510B98}"/>
          </ac:spMkLst>
        </pc:spChg>
        <pc:spChg chg="add del">
          <ac:chgData name="Sean Feldman" userId="c0f75423fe67f72e" providerId="LiveId" clId="{B78A82B5-1AEB-4967-8412-A5DBE9A1E0B5}" dt="2017-09-12T04:01:20.856" v="763" actId="20577"/>
          <ac:spMkLst>
            <pc:docMk/>
            <pc:sldMk cId="894362118" sldId="301"/>
            <ac:spMk id="12" creationId="{2D90D05D-27AC-45E5-8746-18AA6CDFBC94}"/>
          </ac:spMkLst>
        </pc:spChg>
        <pc:spChg chg="add del">
          <ac:chgData name="Sean Feldman" userId="c0f75423fe67f72e" providerId="LiveId" clId="{B78A82B5-1AEB-4967-8412-A5DBE9A1E0B5}" dt="2017-09-12T04:01:20.856" v="763" actId="20577"/>
          <ac:spMkLst>
            <pc:docMk/>
            <pc:sldMk cId="894362118" sldId="301"/>
            <ac:spMk id="15" creationId="{5161D036-7671-44C8-9AB2-B4B7AFAD816C}"/>
          </ac:spMkLst>
        </pc:spChg>
        <pc:spChg chg="add del">
          <ac:chgData name="Sean Feldman" userId="c0f75423fe67f72e" providerId="LiveId" clId="{B78A82B5-1AEB-4967-8412-A5DBE9A1E0B5}" dt="2017-09-12T04:01:20.856" v="763" actId="20577"/>
          <ac:spMkLst>
            <pc:docMk/>
            <pc:sldMk cId="894362118" sldId="301"/>
            <ac:spMk id="16" creationId="{3F2043C1-85A3-4DA7-A86D-296920CC23F8}"/>
          </ac:spMkLst>
        </pc:spChg>
        <pc:spChg chg="add del">
          <ac:chgData name="Sean Feldman" userId="c0f75423fe67f72e" providerId="LiveId" clId="{B78A82B5-1AEB-4967-8412-A5DBE9A1E0B5}" dt="2017-09-12T04:01:24.779" v="767" actId="20577"/>
          <ac:spMkLst>
            <pc:docMk/>
            <pc:sldMk cId="894362118" sldId="301"/>
            <ac:spMk id="26" creationId="{AAF75E98-E3F1-48EB-B5EF-E680B710D556}"/>
          </ac:spMkLst>
        </pc:spChg>
        <pc:spChg chg="add del">
          <ac:chgData name="Sean Feldman" userId="c0f75423fe67f72e" providerId="LiveId" clId="{B78A82B5-1AEB-4967-8412-A5DBE9A1E0B5}" dt="2017-09-12T04:01:24.779" v="767" actId="20577"/>
          <ac:spMkLst>
            <pc:docMk/>
            <pc:sldMk cId="894362118" sldId="301"/>
            <ac:spMk id="29" creationId="{FF8CD580-95E6-45F7-A31E-36638EE6680A}"/>
          </ac:spMkLst>
        </pc:spChg>
        <pc:spChg chg="add del">
          <ac:chgData name="Sean Feldman" userId="c0f75423fe67f72e" providerId="LiveId" clId="{B78A82B5-1AEB-4967-8412-A5DBE9A1E0B5}" dt="2017-09-12T04:01:24.779" v="767" actId="20577"/>
          <ac:spMkLst>
            <pc:docMk/>
            <pc:sldMk cId="894362118" sldId="301"/>
            <ac:spMk id="30" creationId="{0C908B26-6618-4188-9740-B9E7F1859807}"/>
          </ac:spMkLst>
        </pc:spChg>
        <pc:spChg chg="add">
          <ac:chgData name="Sean Feldman" userId="c0f75423fe67f72e" providerId="LiveId" clId="{B78A82B5-1AEB-4967-8412-A5DBE9A1E0B5}" dt="2017-09-12T04:01:24.787" v="768" actId="20577"/>
          <ac:spMkLst>
            <pc:docMk/>
            <pc:sldMk cId="894362118" sldId="301"/>
            <ac:spMk id="39" creationId="{FEB5FD1D-DB06-4657-8B6D-86B47E156395}"/>
          </ac:spMkLst>
        </pc:spChg>
        <pc:spChg chg="add">
          <ac:chgData name="Sean Feldman" userId="c0f75423fe67f72e" providerId="LiveId" clId="{B78A82B5-1AEB-4967-8412-A5DBE9A1E0B5}" dt="2017-09-12T04:01:24.787" v="768" actId="20577"/>
          <ac:spMkLst>
            <pc:docMk/>
            <pc:sldMk cId="894362118" sldId="301"/>
            <ac:spMk id="42" creationId="{F271478C-4D62-4924-A40E-1CB95BC5E3A4}"/>
          </ac:spMkLst>
        </pc:spChg>
        <pc:spChg chg="add">
          <ac:chgData name="Sean Feldman" userId="c0f75423fe67f72e" providerId="LiveId" clId="{B78A82B5-1AEB-4967-8412-A5DBE9A1E0B5}" dt="2017-09-12T04:01:24.787" v="768" actId="20577"/>
          <ac:spMkLst>
            <pc:docMk/>
            <pc:sldMk cId="894362118" sldId="301"/>
            <ac:spMk id="43" creationId="{EB48F25E-B8FC-411E-8984-EF43F825D2C2}"/>
          </ac:spMkLst>
        </pc:spChg>
        <pc:grpChg chg="add del">
          <ac:chgData name="Sean Feldman" userId="c0f75423fe67f72e" providerId="LiveId" clId="{B78A82B5-1AEB-4967-8412-A5DBE9A1E0B5}" dt="2017-09-12T04:01:20.856" v="763" actId="20577"/>
          <ac:grpSpMkLst>
            <pc:docMk/>
            <pc:sldMk cId="894362118" sldId="301"/>
            <ac:grpSpMk id="4" creationId="{4E89DCE9-F381-4F46-9B96-27E1EBA53AC6}"/>
          </ac:grpSpMkLst>
        </pc:grpChg>
        <pc:grpChg chg="add del">
          <ac:chgData name="Sean Feldman" userId="c0f75423fe67f72e" providerId="LiveId" clId="{B78A82B5-1AEB-4967-8412-A5DBE9A1E0B5}" dt="2017-09-12T04:01:20.856" v="763" actId="20577"/>
          <ac:grpSpMkLst>
            <pc:docMk/>
            <pc:sldMk cId="894362118" sldId="301"/>
            <ac:grpSpMk id="9" creationId="{18DE834C-2076-496C-91E8-836BE18EE1F8}"/>
          </ac:grpSpMkLst>
        </pc:grpChg>
        <pc:grpChg chg="add del">
          <ac:chgData name="Sean Feldman" userId="c0f75423fe67f72e" providerId="LiveId" clId="{B78A82B5-1AEB-4967-8412-A5DBE9A1E0B5}" dt="2017-09-12T04:01:24.779" v="767" actId="20577"/>
          <ac:grpSpMkLst>
            <pc:docMk/>
            <pc:sldMk cId="894362118" sldId="301"/>
            <ac:grpSpMk id="18" creationId="{93189914-DF6A-48E1-B7FC-E1DBFEBBF513}"/>
          </ac:grpSpMkLst>
        </pc:grpChg>
        <pc:grpChg chg="add del">
          <ac:chgData name="Sean Feldman" userId="c0f75423fe67f72e" providerId="LiveId" clId="{B78A82B5-1AEB-4967-8412-A5DBE9A1E0B5}" dt="2017-09-12T04:01:24.779" v="767" actId="20577"/>
          <ac:grpSpMkLst>
            <pc:docMk/>
            <pc:sldMk cId="894362118" sldId="301"/>
            <ac:grpSpMk id="23" creationId="{8A617732-8C65-4CF8-8C4B-D2320B623623}"/>
          </ac:grpSpMkLst>
        </pc:grpChg>
        <pc:grpChg chg="add">
          <ac:chgData name="Sean Feldman" userId="c0f75423fe67f72e" providerId="LiveId" clId="{B78A82B5-1AEB-4967-8412-A5DBE9A1E0B5}" dt="2017-09-12T04:01:24.787" v="768" actId="20577"/>
          <ac:grpSpMkLst>
            <pc:docMk/>
            <pc:sldMk cId="894362118" sldId="301"/>
            <ac:grpSpMk id="31" creationId="{D504F83C-57BD-4AF7-8839-28AF188325C8}"/>
          </ac:grpSpMkLst>
        </pc:grpChg>
        <pc:grpChg chg="add">
          <ac:chgData name="Sean Feldman" userId="c0f75423fe67f72e" providerId="LiveId" clId="{B78A82B5-1AEB-4967-8412-A5DBE9A1E0B5}" dt="2017-09-12T04:01:24.787" v="768" actId="20577"/>
          <ac:grpSpMkLst>
            <pc:docMk/>
            <pc:sldMk cId="894362118" sldId="301"/>
            <ac:grpSpMk id="36" creationId="{428BE706-A8C0-4A03-B46E-05D3D5303AB4}"/>
          </ac:grpSpMkLst>
        </pc:grpChg>
        <pc:picChg chg="add del">
          <ac:chgData name="Sean Feldman" userId="c0f75423fe67f72e" providerId="LiveId" clId="{B78A82B5-1AEB-4967-8412-A5DBE9A1E0B5}" dt="2017-09-12T04:01:20.856" v="763" actId="20577"/>
          <ac:picMkLst>
            <pc:docMk/>
            <pc:sldMk cId="894362118" sldId="301"/>
            <ac:picMk id="7" creationId="{E02A862D-5043-4C1A-8F49-2EC04FEBC0AA}"/>
          </ac:picMkLst>
        </pc:picChg>
        <pc:picChg chg="add del">
          <ac:chgData name="Sean Feldman" userId="c0f75423fe67f72e" providerId="LiveId" clId="{B78A82B5-1AEB-4967-8412-A5DBE9A1E0B5}" dt="2017-09-12T04:01:20.856" v="763" actId="20577"/>
          <ac:picMkLst>
            <pc:docMk/>
            <pc:sldMk cId="894362118" sldId="301"/>
            <ac:picMk id="8" creationId="{983FC43E-A3D8-42E1-BDA1-4607951D9771}"/>
          </ac:picMkLst>
        </pc:picChg>
        <pc:picChg chg="add del">
          <ac:chgData name="Sean Feldman" userId="c0f75423fe67f72e" providerId="LiveId" clId="{B78A82B5-1AEB-4967-8412-A5DBE9A1E0B5}" dt="2017-09-12T04:01:21.997" v="765" actId="20577"/>
          <ac:picMkLst>
            <pc:docMk/>
            <pc:sldMk cId="894362118" sldId="301"/>
            <ac:picMk id="17" creationId="{757D595C-C878-43C4-8112-3BB41B539F77}"/>
          </ac:picMkLst>
        </pc:picChg>
        <pc:picChg chg="add del">
          <ac:chgData name="Sean Feldman" userId="c0f75423fe67f72e" providerId="LiveId" clId="{B78A82B5-1AEB-4967-8412-A5DBE9A1E0B5}" dt="2017-09-12T04:01:24.779" v="767" actId="20577"/>
          <ac:picMkLst>
            <pc:docMk/>
            <pc:sldMk cId="894362118" sldId="301"/>
            <ac:picMk id="21" creationId="{16D8C354-F143-4F0A-A272-DCEF7F37A3D1}"/>
          </ac:picMkLst>
        </pc:picChg>
        <pc:picChg chg="add del">
          <ac:chgData name="Sean Feldman" userId="c0f75423fe67f72e" providerId="LiveId" clId="{B78A82B5-1AEB-4967-8412-A5DBE9A1E0B5}" dt="2017-09-12T04:01:24.779" v="767" actId="20577"/>
          <ac:picMkLst>
            <pc:docMk/>
            <pc:sldMk cId="894362118" sldId="301"/>
            <ac:picMk id="22" creationId="{115E7212-D428-4375-9684-C3F0DFE0BDE6}"/>
          </ac:picMkLst>
        </pc:picChg>
        <pc:picChg chg="add">
          <ac:chgData name="Sean Feldman" userId="c0f75423fe67f72e" providerId="LiveId" clId="{B78A82B5-1AEB-4967-8412-A5DBE9A1E0B5}" dt="2017-09-12T04:01:24.787" v="768" actId="20577"/>
          <ac:picMkLst>
            <pc:docMk/>
            <pc:sldMk cId="894362118" sldId="301"/>
            <ac:picMk id="34" creationId="{6AA831BC-D115-47D2-AA17-B41806934156}"/>
          </ac:picMkLst>
        </pc:picChg>
        <pc:picChg chg="add">
          <ac:chgData name="Sean Feldman" userId="c0f75423fe67f72e" providerId="LiveId" clId="{B78A82B5-1AEB-4967-8412-A5DBE9A1E0B5}" dt="2017-09-12T04:01:24.787" v="768" actId="20577"/>
          <ac:picMkLst>
            <pc:docMk/>
            <pc:sldMk cId="894362118" sldId="301"/>
            <ac:picMk id="35" creationId="{9F1EDF7C-CCA6-4DC2-9623-B9844BBAD0F2}"/>
          </ac:picMkLst>
        </pc:picChg>
        <pc:cxnChg chg="add del">
          <ac:chgData name="Sean Feldman" userId="c0f75423fe67f72e" providerId="LiveId" clId="{B78A82B5-1AEB-4967-8412-A5DBE9A1E0B5}" dt="2017-09-12T04:01:20.856" v="763" actId="20577"/>
          <ac:cxnSpMkLst>
            <pc:docMk/>
            <pc:sldMk cId="894362118" sldId="301"/>
            <ac:cxnSpMk id="13" creationId="{ED2CC3A0-FBA0-4A2D-B87A-248ED669F8EB}"/>
          </ac:cxnSpMkLst>
        </pc:cxnChg>
        <pc:cxnChg chg="add del">
          <ac:chgData name="Sean Feldman" userId="c0f75423fe67f72e" providerId="LiveId" clId="{B78A82B5-1AEB-4967-8412-A5DBE9A1E0B5}" dt="2017-09-12T04:01:20.856" v="763" actId="20577"/>
          <ac:cxnSpMkLst>
            <pc:docMk/>
            <pc:sldMk cId="894362118" sldId="301"/>
            <ac:cxnSpMk id="14" creationId="{FD7C33C1-56A3-49F1-8156-5D28749060AF}"/>
          </ac:cxnSpMkLst>
        </pc:cxnChg>
        <pc:cxnChg chg="add del">
          <ac:chgData name="Sean Feldman" userId="c0f75423fe67f72e" providerId="LiveId" clId="{B78A82B5-1AEB-4967-8412-A5DBE9A1E0B5}" dt="2017-09-12T04:01:24.779" v="767" actId="20577"/>
          <ac:cxnSpMkLst>
            <pc:docMk/>
            <pc:sldMk cId="894362118" sldId="301"/>
            <ac:cxnSpMk id="27" creationId="{B54BDAE0-3902-442B-8277-ABD779CF3ED6}"/>
          </ac:cxnSpMkLst>
        </pc:cxnChg>
        <pc:cxnChg chg="add del">
          <ac:chgData name="Sean Feldman" userId="c0f75423fe67f72e" providerId="LiveId" clId="{B78A82B5-1AEB-4967-8412-A5DBE9A1E0B5}" dt="2017-09-12T04:01:24.779" v="767" actId="20577"/>
          <ac:cxnSpMkLst>
            <pc:docMk/>
            <pc:sldMk cId="894362118" sldId="301"/>
            <ac:cxnSpMk id="28" creationId="{F0C82F41-7F5B-4F3C-92B3-0A65F9F47312}"/>
          </ac:cxnSpMkLst>
        </pc:cxnChg>
        <pc:cxnChg chg="add">
          <ac:chgData name="Sean Feldman" userId="c0f75423fe67f72e" providerId="LiveId" clId="{B78A82B5-1AEB-4967-8412-A5DBE9A1E0B5}" dt="2017-09-12T04:01:24.787" v="768" actId="20577"/>
          <ac:cxnSpMkLst>
            <pc:docMk/>
            <pc:sldMk cId="894362118" sldId="301"/>
            <ac:cxnSpMk id="40" creationId="{5E89C600-BF0D-4083-A892-639E5F5019CB}"/>
          </ac:cxnSpMkLst>
        </pc:cxnChg>
        <pc:cxnChg chg="add">
          <ac:chgData name="Sean Feldman" userId="c0f75423fe67f72e" providerId="LiveId" clId="{B78A82B5-1AEB-4967-8412-A5DBE9A1E0B5}" dt="2017-09-12T04:01:24.787" v="768" actId="20577"/>
          <ac:cxnSpMkLst>
            <pc:docMk/>
            <pc:sldMk cId="894362118" sldId="301"/>
            <ac:cxnSpMk id="41" creationId="{5F0FE8B1-E43E-43FB-BC76-375C94D95DF9}"/>
          </ac:cxnSpMkLst>
        </pc:cxnChg>
      </pc:sldChg>
      <pc:sldChg chg="addSp delSp modSp add modAnim">
        <pc:chgData name="Sean Feldman" userId="c0f75423fe67f72e" providerId="LiveId" clId="{B78A82B5-1AEB-4967-8412-A5DBE9A1E0B5}" dt="2017-09-12T04:03:26.614" v="801" actId="20577"/>
        <pc:sldMkLst>
          <pc:docMk/>
          <pc:sldMk cId="3656519151" sldId="302"/>
        </pc:sldMkLst>
        <pc:spChg chg="mod">
          <ac:chgData name="Sean Feldman" userId="c0f75423fe67f72e" providerId="LiveId" clId="{B78A82B5-1AEB-4967-8412-A5DBE9A1E0B5}" dt="2017-09-12T04:03:26.614" v="801" actId="20577"/>
          <ac:spMkLst>
            <pc:docMk/>
            <pc:sldMk cId="3656519151" sldId="302"/>
            <ac:spMk id="2" creationId="{5CF87175-9A73-431D-B3F6-DAC295A6DE29}"/>
          </ac:spMkLst>
        </pc:spChg>
        <pc:spChg chg="del">
          <ac:chgData name="Sean Feldman" userId="c0f75423fe67f72e" providerId="LiveId" clId="{B78A82B5-1AEB-4967-8412-A5DBE9A1E0B5}" dt="2017-09-12T04:03:10.181" v="777" actId="478"/>
          <ac:spMkLst>
            <pc:docMk/>
            <pc:sldMk cId="3656519151" sldId="302"/>
            <ac:spMk id="3" creationId="{B99BF419-440E-4F2A-94E0-B9515E5D29AE}"/>
          </ac:spMkLst>
        </pc:spChg>
        <pc:spChg chg="add del">
          <ac:chgData name="Sean Feldman" userId="c0f75423fe67f72e" providerId="LiveId" clId="{B78A82B5-1AEB-4967-8412-A5DBE9A1E0B5}" dt="2017-09-12T04:03:14.033" v="779" actId="20577"/>
          <ac:spMkLst>
            <pc:docMk/>
            <pc:sldMk cId="3656519151" sldId="302"/>
            <ac:spMk id="16" creationId="{4DBCF918-A477-47F4-9348-C04C657CD57C}"/>
          </ac:spMkLst>
        </pc:spChg>
        <pc:spChg chg="add del">
          <ac:chgData name="Sean Feldman" userId="c0f75423fe67f72e" providerId="LiveId" clId="{B78A82B5-1AEB-4967-8412-A5DBE9A1E0B5}" dt="2017-09-12T04:03:14.033" v="779" actId="20577"/>
          <ac:spMkLst>
            <pc:docMk/>
            <pc:sldMk cId="3656519151" sldId="302"/>
            <ac:spMk id="17" creationId="{ADE1C70F-84A2-457E-B13D-230BFD760DFD}"/>
          </ac:spMkLst>
        </pc:spChg>
        <pc:spChg chg="add del">
          <ac:chgData name="Sean Feldman" userId="c0f75423fe67f72e" providerId="LiveId" clId="{B78A82B5-1AEB-4967-8412-A5DBE9A1E0B5}" dt="2017-09-12T04:03:14.033" v="779" actId="20577"/>
          <ac:spMkLst>
            <pc:docMk/>
            <pc:sldMk cId="3656519151" sldId="302"/>
            <ac:spMk id="18" creationId="{966BAFE6-A642-41C0-B901-173F031B6039}"/>
          </ac:spMkLst>
        </pc:spChg>
        <pc:spChg chg="add">
          <ac:chgData name="Sean Feldman" userId="c0f75423fe67f72e" providerId="LiveId" clId="{B78A82B5-1AEB-4967-8412-A5DBE9A1E0B5}" dt="2017-09-12T04:03:14.040" v="780" actId="20577"/>
          <ac:spMkLst>
            <pc:docMk/>
            <pc:sldMk cId="3656519151" sldId="302"/>
            <ac:spMk id="31" creationId="{DB297267-1C89-4ED9-8B13-3349584FFDAF}"/>
          </ac:spMkLst>
        </pc:spChg>
        <pc:spChg chg="add">
          <ac:chgData name="Sean Feldman" userId="c0f75423fe67f72e" providerId="LiveId" clId="{B78A82B5-1AEB-4967-8412-A5DBE9A1E0B5}" dt="2017-09-12T04:03:14.040" v="780" actId="20577"/>
          <ac:spMkLst>
            <pc:docMk/>
            <pc:sldMk cId="3656519151" sldId="302"/>
            <ac:spMk id="32" creationId="{07500D04-5615-46BE-B1D3-279EF88158D5}"/>
          </ac:spMkLst>
        </pc:spChg>
        <pc:spChg chg="add">
          <ac:chgData name="Sean Feldman" userId="c0f75423fe67f72e" providerId="LiveId" clId="{B78A82B5-1AEB-4967-8412-A5DBE9A1E0B5}" dt="2017-09-12T04:03:14.040" v="780" actId="20577"/>
          <ac:spMkLst>
            <pc:docMk/>
            <pc:sldMk cId="3656519151" sldId="302"/>
            <ac:spMk id="33" creationId="{06CD3F4D-888B-4441-9E5C-7B494215E5F3}"/>
          </ac:spMkLst>
        </pc:spChg>
        <pc:grpChg chg="add del">
          <ac:chgData name="Sean Feldman" userId="c0f75423fe67f72e" providerId="LiveId" clId="{B78A82B5-1AEB-4967-8412-A5DBE9A1E0B5}" dt="2017-09-12T04:03:14.033" v="779" actId="20577"/>
          <ac:grpSpMkLst>
            <pc:docMk/>
            <pc:sldMk cId="3656519151" sldId="302"/>
            <ac:grpSpMk id="4" creationId="{D798BB1E-DD17-4A34-A082-691206FAF444}"/>
          </ac:grpSpMkLst>
        </pc:grpChg>
        <pc:grpChg chg="add del">
          <ac:chgData name="Sean Feldman" userId="c0f75423fe67f72e" providerId="LiveId" clId="{B78A82B5-1AEB-4967-8412-A5DBE9A1E0B5}" dt="2017-09-12T04:03:14.033" v="779" actId="20577"/>
          <ac:grpSpMkLst>
            <pc:docMk/>
            <pc:sldMk cId="3656519151" sldId="302"/>
            <ac:grpSpMk id="7" creationId="{7A680DD5-4A0E-4761-A3C4-673113984BCC}"/>
          </ac:grpSpMkLst>
        </pc:grpChg>
        <pc:grpChg chg="add del">
          <ac:chgData name="Sean Feldman" userId="c0f75423fe67f72e" providerId="LiveId" clId="{B78A82B5-1AEB-4967-8412-A5DBE9A1E0B5}" dt="2017-09-12T04:03:14.033" v="779" actId="20577"/>
          <ac:grpSpMkLst>
            <pc:docMk/>
            <pc:sldMk cId="3656519151" sldId="302"/>
            <ac:grpSpMk id="10" creationId="{ADA2F11E-3D63-4270-A303-2EA88874FB88}"/>
          </ac:grpSpMkLst>
        </pc:grpChg>
        <pc:grpChg chg="add">
          <ac:chgData name="Sean Feldman" userId="c0f75423fe67f72e" providerId="LiveId" clId="{B78A82B5-1AEB-4967-8412-A5DBE9A1E0B5}" dt="2017-09-12T04:03:14.040" v="780" actId="20577"/>
          <ac:grpSpMkLst>
            <pc:docMk/>
            <pc:sldMk cId="3656519151" sldId="302"/>
            <ac:grpSpMk id="19" creationId="{DC0FAFFC-99AE-44A4-981B-0287A6F1360A}"/>
          </ac:grpSpMkLst>
        </pc:grpChg>
        <pc:grpChg chg="add">
          <ac:chgData name="Sean Feldman" userId="c0f75423fe67f72e" providerId="LiveId" clId="{B78A82B5-1AEB-4967-8412-A5DBE9A1E0B5}" dt="2017-09-12T04:03:14.040" v="780" actId="20577"/>
          <ac:grpSpMkLst>
            <pc:docMk/>
            <pc:sldMk cId="3656519151" sldId="302"/>
            <ac:grpSpMk id="22" creationId="{E41AAC33-E16A-4E5A-8F4E-918BFA42E97E}"/>
          </ac:grpSpMkLst>
        </pc:grpChg>
        <pc:grpChg chg="add">
          <ac:chgData name="Sean Feldman" userId="c0f75423fe67f72e" providerId="LiveId" clId="{B78A82B5-1AEB-4967-8412-A5DBE9A1E0B5}" dt="2017-09-12T04:03:14.040" v="780" actId="20577"/>
          <ac:grpSpMkLst>
            <pc:docMk/>
            <pc:sldMk cId="3656519151" sldId="302"/>
            <ac:grpSpMk id="25" creationId="{8130194E-E9C8-4403-93F8-DD3081740523}"/>
          </ac:grpSpMkLst>
        </pc:grpChg>
        <pc:picChg chg="add del">
          <ac:chgData name="Sean Feldman" userId="c0f75423fe67f72e" providerId="LiveId" clId="{B78A82B5-1AEB-4967-8412-A5DBE9A1E0B5}" dt="2017-09-12T04:03:14.033" v="779" actId="20577"/>
          <ac:picMkLst>
            <pc:docMk/>
            <pc:sldMk cId="3656519151" sldId="302"/>
            <ac:picMk id="13" creationId="{B420CB64-2BD2-4AEB-AB55-D8BB5C68A437}"/>
          </ac:picMkLst>
        </pc:picChg>
        <pc:picChg chg="add del">
          <ac:chgData name="Sean Feldman" userId="c0f75423fe67f72e" providerId="LiveId" clId="{B78A82B5-1AEB-4967-8412-A5DBE9A1E0B5}" dt="2017-09-12T04:03:14.033" v="779" actId="20577"/>
          <ac:picMkLst>
            <pc:docMk/>
            <pc:sldMk cId="3656519151" sldId="302"/>
            <ac:picMk id="14" creationId="{B0D69321-3EC1-4A14-81B0-FDDDD804140C}"/>
          </ac:picMkLst>
        </pc:picChg>
        <pc:picChg chg="add del">
          <ac:chgData name="Sean Feldman" userId="c0f75423fe67f72e" providerId="LiveId" clId="{B78A82B5-1AEB-4967-8412-A5DBE9A1E0B5}" dt="2017-09-12T04:03:14.033" v="779" actId="20577"/>
          <ac:picMkLst>
            <pc:docMk/>
            <pc:sldMk cId="3656519151" sldId="302"/>
            <ac:picMk id="15" creationId="{A5BE869B-1BD2-466A-AADD-602BDAA30A1F}"/>
          </ac:picMkLst>
        </pc:picChg>
        <pc:picChg chg="add">
          <ac:chgData name="Sean Feldman" userId="c0f75423fe67f72e" providerId="LiveId" clId="{B78A82B5-1AEB-4967-8412-A5DBE9A1E0B5}" dt="2017-09-12T04:03:14.040" v="780" actId="20577"/>
          <ac:picMkLst>
            <pc:docMk/>
            <pc:sldMk cId="3656519151" sldId="302"/>
            <ac:picMk id="28" creationId="{E855C6E3-2FEA-4AC1-820C-0ABDC6C7F8DC}"/>
          </ac:picMkLst>
        </pc:picChg>
        <pc:picChg chg="add">
          <ac:chgData name="Sean Feldman" userId="c0f75423fe67f72e" providerId="LiveId" clId="{B78A82B5-1AEB-4967-8412-A5DBE9A1E0B5}" dt="2017-09-12T04:03:14.040" v="780" actId="20577"/>
          <ac:picMkLst>
            <pc:docMk/>
            <pc:sldMk cId="3656519151" sldId="302"/>
            <ac:picMk id="29" creationId="{7A0649AD-178C-472E-8EC9-D9E9D6F76FA3}"/>
          </ac:picMkLst>
        </pc:picChg>
        <pc:picChg chg="add">
          <ac:chgData name="Sean Feldman" userId="c0f75423fe67f72e" providerId="LiveId" clId="{B78A82B5-1AEB-4967-8412-A5DBE9A1E0B5}" dt="2017-09-12T04:03:14.040" v="780" actId="20577"/>
          <ac:picMkLst>
            <pc:docMk/>
            <pc:sldMk cId="3656519151" sldId="302"/>
            <ac:picMk id="30" creationId="{212D3A64-2C69-48C9-8207-E3BB44C0A942}"/>
          </ac:picMkLst>
        </pc:picChg>
      </pc:sldChg>
      <pc:sldChg chg="addSp delSp modSp add del modNotesTx">
        <pc:chgData name="Sean Feldman" userId="c0f75423fe67f72e" providerId="LiveId" clId="{B78A82B5-1AEB-4967-8412-A5DBE9A1E0B5}" dt="2017-09-18T06:38:39.424" v="2044" actId="14100"/>
        <pc:sldMkLst>
          <pc:docMk/>
          <pc:sldMk cId="1123019293" sldId="303"/>
        </pc:sldMkLst>
        <pc:spChg chg="mod">
          <ac:chgData name="Sean Feldman" userId="c0f75423fe67f72e" providerId="LiveId" clId="{B78A82B5-1AEB-4967-8412-A5DBE9A1E0B5}" dt="2017-09-18T06:37:15.141" v="1986" actId="6549"/>
          <ac:spMkLst>
            <pc:docMk/>
            <pc:sldMk cId="1123019293" sldId="303"/>
            <ac:spMk id="2" creationId="{14B3BC95-7337-4E29-BE5D-9FC4B98FF5C3}"/>
          </ac:spMkLst>
        </pc:spChg>
        <pc:spChg chg="del">
          <ac:chgData name="Sean Feldman" userId="c0f75423fe67f72e" providerId="LiveId" clId="{B78A82B5-1AEB-4967-8412-A5DBE9A1E0B5}" dt="2017-09-12T14:03:05.195" v="1430" actId="478"/>
          <ac:spMkLst>
            <pc:docMk/>
            <pc:sldMk cId="1123019293" sldId="303"/>
            <ac:spMk id="3" creationId="{C028B741-1CFA-4B0C-84D7-329A4E870FD3}"/>
          </ac:spMkLst>
        </pc:spChg>
        <pc:spChg chg="add mod">
          <ac:chgData name="Sean Feldman" userId="c0f75423fe67f72e" providerId="LiveId" clId="{B78A82B5-1AEB-4967-8412-A5DBE9A1E0B5}" dt="2017-09-18T06:38:39.424" v="2044" actId="14100"/>
          <ac:spMkLst>
            <pc:docMk/>
            <pc:sldMk cId="1123019293" sldId="303"/>
            <ac:spMk id="3" creationId="{92FFA5AA-968B-4D6B-8603-C971AB634798}"/>
          </ac:spMkLst>
        </pc:spChg>
        <pc:picChg chg="add del mod">
          <ac:chgData name="Sean Feldman" userId="c0f75423fe67f72e" providerId="LiveId" clId="{B78A82B5-1AEB-4967-8412-A5DBE9A1E0B5}" dt="2017-09-18T06:37:18.043" v="1987" actId="478"/>
          <ac:picMkLst>
            <pc:docMk/>
            <pc:sldMk cId="1123019293" sldId="303"/>
            <ac:picMk id="4" creationId="{275A1291-DFE5-49B0-8B20-CED898C0B42C}"/>
          </ac:picMkLst>
        </pc:picChg>
        <pc:picChg chg="add del mod">
          <ac:chgData name="Sean Feldman" userId="c0f75423fe67f72e" providerId="LiveId" clId="{B78A82B5-1AEB-4967-8412-A5DBE9A1E0B5}" dt="2017-09-12T14:01:00.061" v="1421" actId="1076"/>
          <ac:picMkLst>
            <pc:docMk/>
            <pc:sldMk cId="1123019293" sldId="303"/>
            <ac:picMk id="1026" creationId="{F8DD7C87-B032-4AB3-AA39-E3B0B7C27E2F}"/>
          </ac:picMkLst>
        </pc:picChg>
      </pc:sldChg>
      <pc:sldChg chg="delSp modSp add">
        <pc:chgData name="Sean Feldman" userId="c0f75423fe67f72e" providerId="LiveId" clId="{B78A82B5-1AEB-4967-8412-A5DBE9A1E0B5}" dt="2017-09-12T04:10:16.572" v="874" actId="1076"/>
        <pc:sldMkLst>
          <pc:docMk/>
          <pc:sldMk cId="2581348938" sldId="304"/>
        </pc:sldMkLst>
        <pc:spChg chg="mod">
          <ac:chgData name="Sean Feldman" userId="c0f75423fe67f72e" providerId="LiveId" clId="{B78A82B5-1AEB-4967-8412-A5DBE9A1E0B5}" dt="2017-09-12T04:10:16.572" v="874" actId="1076"/>
          <ac:spMkLst>
            <pc:docMk/>
            <pc:sldMk cId="2581348938" sldId="304"/>
            <ac:spMk id="2" creationId="{E3C7F796-21B3-4BF3-A242-46F529BB13E7}"/>
          </ac:spMkLst>
        </pc:spChg>
        <pc:spChg chg="del">
          <ac:chgData name="Sean Feldman" userId="c0f75423fe67f72e" providerId="LiveId" clId="{B78A82B5-1AEB-4967-8412-A5DBE9A1E0B5}" dt="2017-09-12T04:10:05.845" v="871" actId="478"/>
          <ac:spMkLst>
            <pc:docMk/>
            <pc:sldMk cId="2581348938" sldId="304"/>
            <ac:spMk id="3" creationId="{7DEDB33E-965E-4E5C-B362-719A23730890}"/>
          </ac:spMkLst>
        </pc:spChg>
      </pc:sldChg>
      <pc:sldChg chg="modSp add del">
        <pc:chgData name="Sean Feldman" userId="c0f75423fe67f72e" providerId="LiveId" clId="{B78A82B5-1AEB-4967-8412-A5DBE9A1E0B5}" dt="2017-09-12T04:06:08.564" v="863" actId="2696"/>
        <pc:sldMkLst>
          <pc:docMk/>
          <pc:sldMk cId="3431411560" sldId="304"/>
        </pc:sldMkLst>
        <pc:spChg chg="mod">
          <ac:chgData name="Sean Feldman" userId="c0f75423fe67f72e" providerId="LiveId" clId="{B78A82B5-1AEB-4967-8412-A5DBE9A1E0B5}" dt="2017-09-12T04:04:17.822" v="821" actId="20577"/>
          <ac:spMkLst>
            <pc:docMk/>
            <pc:sldMk cId="3431411560" sldId="304"/>
            <ac:spMk id="2" creationId="{85DABA41-D61D-4787-BFD3-754511B07D87}"/>
          </ac:spMkLst>
        </pc:spChg>
      </pc:sldChg>
      <pc:sldChg chg="modSp add">
        <pc:chgData name="Sean Feldman" userId="c0f75423fe67f72e" providerId="LiveId" clId="{B78A82B5-1AEB-4967-8412-A5DBE9A1E0B5}" dt="2017-09-12T04:10:35.362" v="877" actId="27636"/>
        <pc:sldMkLst>
          <pc:docMk/>
          <pc:sldMk cId="1550197149" sldId="305"/>
        </pc:sldMkLst>
        <pc:spChg chg="mod">
          <ac:chgData name="Sean Feldman" userId="c0f75423fe67f72e" providerId="LiveId" clId="{B78A82B5-1AEB-4967-8412-A5DBE9A1E0B5}" dt="2017-09-12T04:10:35.362" v="877" actId="27636"/>
          <ac:spMkLst>
            <pc:docMk/>
            <pc:sldMk cId="1550197149" sldId="305"/>
            <ac:spMk id="2" creationId="{E3C7F796-21B3-4BF3-A242-46F529BB13E7}"/>
          </ac:spMkLst>
        </pc:spChg>
      </pc:sldChg>
      <pc:sldChg chg="modSp add">
        <pc:chgData name="Sean Feldman" userId="c0f75423fe67f72e" providerId="LiveId" clId="{B78A82B5-1AEB-4967-8412-A5DBE9A1E0B5}" dt="2017-09-12T04:10:55.643" v="880" actId="27636"/>
        <pc:sldMkLst>
          <pc:docMk/>
          <pc:sldMk cId="183627858" sldId="306"/>
        </pc:sldMkLst>
        <pc:spChg chg="mod">
          <ac:chgData name="Sean Feldman" userId="c0f75423fe67f72e" providerId="LiveId" clId="{B78A82B5-1AEB-4967-8412-A5DBE9A1E0B5}" dt="2017-09-12T04:10:55.643" v="880" actId="27636"/>
          <ac:spMkLst>
            <pc:docMk/>
            <pc:sldMk cId="183627858" sldId="306"/>
            <ac:spMk id="2" creationId="{E3C7F796-21B3-4BF3-A242-46F529BB13E7}"/>
          </ac:spMkLst>
        </pc:spChg>
      </pc:sldChg>
      <pc:sldChg chg="addSp delSp modSp add">
        <pc:chgData name="Sean Feldman" userId="c0f75423fe67f72e" providerId="LiveId" clId="{B78A82B5-1AEB-4967-8412-A5DBE9A1E0B5}" dt="2017-09-18T06:39:08.234" v="2045" actId="478"/>
        <pc:sldMkLst>
          <pc:docMk/>
          <pc:sldMk cId="2597701" sldId="307"/>
        </pc:sldMkLst>
        <pc:spChg chg="mod">
          <ac:chgData name="Sean Feldman" userId="c0f75423fe67f72e" providerId="LiveId" clId="{B78A82B5-1AEB-4967-8412-A5DBE9A1E0B5}" dt="2017-09-12T04:13:53.744" v="915" actId="6549"/>
          <ac:spMkLst>
            <pc:docMk/>
            <pc:sldMk cId="2597701" sldId="307"/>
            <ac:spMk id="2" creationId="{4A9590C6-675D-4B07-BEB3-F417A9B479B0}"/>
          </ac:spMkLst>
        </pc:spChg>
        <pc:spChg chg="del">
          <ac:chgData name="Sean Feldman" userId="c0f75423fe67f72e" providerId="LiveId" clId="{B78A82B5-1AEB-4967-8412-A5DBE9A1E0B5}" dt="2017-09-18T06:39:08.234" v="2045" actId="478"/>
          <ac:spMkLst>
            <pc:docMk/>
            <pc:sldMk cId="2597701" sldId="307"/>
            <ac:spMk id="3" creationId="{F1AF7FDF-7441-42FF-A6A5-9EE7874EFE05}"/>
          </ac:spMkLst>
        </pc:spChg>
        <pc:picChg chg="add mod">
          <ac:chgData name="Sean Feldman" userId="c0f75423fe67f72e" providerId="LiveId" clId="{B78A82B5-1AEB-4967-8412-A5DBE9A1E0B5}" dt="2017-09-12T04:14:01.921" v="918" actId="1076"/>
          <ac:picMkLst>
            <pc:docMk/>
            <pc:sldMk cId="2597701" sldId="307"/>
            <ac:picMk id="2050" creationId="{B1C3A40D-DB9A-4D04-B764-904CB714A036}"/>
          </ac:picMkLst>
        </pc:picChg>
      </pc:sldChg>
      <pc:sldChg chg="addSp delSp modSp add modAnim modNotesTx">
        <pc:chgData name="Sean Feldman" userId="c0f75423fe67f72e" providerId="LiveId" clId="{B78A82B5-1AEB-4967-8412-A5DBE9A1E0B5}" dt="2017-09-12T13:53:04.381" v="1352" actId="20577"/>
        <pc:sldMkLst>
          <pc:docMk/>
          <pc:sldMk cId="608379594" sldId="308"/>
        </pc:sldMkLst>
        <pc:spChg chg="mod">
          <ac:chgData name="Sean Feldman" userId="c0f75423fe67f72e" providerId="LiveId" clId="{B78A82B5-1AEB-4967-8412-A5DBE9A1E0B5}" dt="2017-09-12T13:53:04.381" v="1352" actId="20577"/>
          <ac:spMkLst>
            <pc:docMk/>
            <pc:sldMk cId="608379594" sldId="308"/>
            <ac:spMk id="2" creationId="{4B5DB735-EC0F-4E8E-8F89-124CB2583403}"/>
          </ac:spMkLst>
        </pc:spChg>
        <pc:spChg chg="del">
          <ac:chgData name="Sean Feldman" userId="c0f75423fe67f72e" providerId="LiveId" clId="{B78A82B5-1AEB-4967-8412-A5DBE9A1E0B5}" dt="2017-09-12T04:15:00.917" v="934" actId="478"/>
          <ac:spMkLst>
            <pc:docMk/>
            <pc:sldMk cId="608379594" sldId="308"/>
            <ac:spMk id="3" creationId="{55D2419B-3E7F-4CE3-BAA7-4DB4EAC97657}"/>
          </ac:spMkLst>
        </pc:spChg>
        <pc:spChg chg="add mod">
          <ac:chgData name="Sean Feldman" userId="c0f75423fe67f72e" providerId="LiveId" clId="{B78A82B5-1AEB-4967-8412-A5DBE9A1E0B5}" dt="2017-09-12T04:17:27.133" v="950" actId="20577"/>
          <ac:spMkLst>
            <pc:docMk/>
            <pc:sldMk cId="608379594" sldId="308"/>
            <ac:spMk id="4" creationId="{6AD0C1A7-0B26-48AB-A6E4-08BA8184EB54}"/>
          </ac:spMkLst>
        </pc:s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5" creationId="{3F83EAA1-C5CC-4D8F-A6A3-9F6B407CC944}"/>
          </ac:grpSpMkLst>
        </pc:gr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8" creationId="{C603DD40-CC68-4C3F-8239-9CEAADF84E42}"/>
          </ac:grpSpMkLst>
        </pc:gr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13" creationId="{4C335F31-EE42-4B2D-AFF9-E25C93D32E8B}"/>
          </ac:grpSpMkLst>
        </pc:gr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20" creationId="{780E713C-9D19-4518-9A3E-CD7B6AC3497D}"/>
          </ac:grpSpMkLst>
        </pc:gr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30" creationId="{C86EC0C6-109C-4CFE-813F-A53AA4F17675}"/>
          </ac:grpSpMkLst>
        </pc:grpChg>
        <pc:grpChg chg="add">
          <ac:chgData name="Sean Feldman" userId="c0f75423fe67f72e" providerId="LiveId" clId="{B78A82B5-1AEB-4967-8412-A5DBE9A1E0B5}" dt="2017-09-12T04:15:12.627" v="937" actId="20577"/>
          <ac:grpSpMkLst>
            <pc:docMk/>
            <pc:sldMk cId="608379594" sldId="308"/>
            <ac:grpSpMk id="33" creationId="{F10E08AC-AE21-4386-B9D0-1AEEAA65561D}"/>
          </ac:grpSpMkLst>
        </pc:grpChg>
      </pc:sldChg>
      <pc:sldChg chg="addSp modSp add del ord modNotesTx">
        <pc:chgData name="Sean Feldman" userId="c0f75423fe67f72e" providerId="LiveId" clId="{B78A82B5-1AEB-4967-8412-A5DBE9A1E0B5}" dt="2017-09-14T13:47:36.806" v="1849" actId="2696"/>
        <pc:sldMkLst>
          <pc:docMk/>
          <pc:sldMk cId="1752832952" sldId="309"/>
        </pc:sldMkLst>
        <pc:spChg chg="mod">
          <ac:chgData name="Sean Feldman" userId="c0f75423fe67f72e" providerId="LiveId" clId="{B78A82B5-1AEB-4967-8412-A5DBE9A1E0B5}" dt="2017-09-12T04:22:14.566" v="1056" actId="20577"/>
          <ac:spMkLst>
            <pc:docMk/>
            <pc:sldMk cId="1752832952" sldId="309"/>
            <ac:spMk id="2" creationId="{C7E62958-F02A-4F39-A78F-A685A82B7F17}"/>
          </ac:spMkLst>
        </pc:spChg>
        <pc:picChg chg="mod">
          <ac:chgData name="Sean Feldman" userId="c0f75423fe67f72e" providerId="LiveId" clId="{B78A82B5-1AEB-4967-8412-A5DBE9A1E0B5}" dt="2017-09-14T13:47:20.087" v="1848" actId="1076"/>
          <ac:picMkLst>
            <pc:docMk/>
            <pc:sldMk cId="1752832952" sldId="309"/>
            <ac:picMk id="6" creationId="{00000000-0000-0000-0000-000000000000}"/>
          </ac:picMkLst>
        </pc:picChg>
        <pc:picChg chg="add mod">
          <ac:chgData name="Sean Feldman" userId="c0f75423fe67f72e" providerId="LiveId" clId="{B78A82B5-1AEB-4967-8412-A5DBE9A1E0B5}" dt="2017-09-12T04:20:44.170" v="1028" actId="1076"/>
          <ac:picMkLst>
            <pc:docMk/>
            <pc:sldMk cId="1752832952" sldId="309"/>
            <ac:picMk id="3074" creationId="{0E3DCCF4-3A42-419F-992C-76B13BA251E3}"/>
          </ac:picMkLst>
        </pc:picChg>
      </pc:sldChg>
      <pc:sldChg chg="modSp add">
        <pc:chgData name="Sean Feldman" userId="c0f75423fe67f72e" providerId="LiveId" clId="{B78A82B5-1AEB-4967-8412-A5DBE9A1E0B5}" dt="2017-09-12T04:21:13.677" v="1051" actId="20577"/>
        <pc:sldMkLst>
          <pc:docMk/>
          <pc:sldMk cId="843037423" sldId="310"/>
        </pc:sldMkLst>
        <pc:spChg chg="mod">
          <ac:chgData name="Sean Feldman" userId="c0f75423fe67f72e" providerId="LiveId" clId="{B78A82B5-1AEB-4967-8412-A5DBE9A1E0B5}" dt="2017-09-12T04:21:13.677" v="1051" actId="20577"/>
          <ac:spMkLst>
            <pc:docMk/>
            <pc:sldMk cId="843037423" sldId="310"/>
            <ac:spMk id="2" creationId="{C7E62958-F02A-4F39-A78F-A685A82B7F17}"/>
          </ac:spMkLst>
        </pc:spChg>
      </pc:sldChg>
      <pc:sldChg chg="addSp delSp modSp add del">
        <pc:chgData name="Sean Feldman" userId="c0f75423fe67f72e" providerId="LiveId" clId="{B78A82B5-1AEB-4967-8412-A5DBE9A1E0B5}" dt="2017-09-12T13:57:22.107" v="1392" actId="2696"/>
        <pc:sldMkLst>
          <pc:docMk/>
          <pc:sldMk cId="272988831" sldId="311"/>
        </pc:sldMkLst>
        <pc:spChg chg="mod">
          <ac:chgData name="Sean Feldman" userId="c0f75423fe67f72e" providerId="LiveId" clId="{B78A82B5-1AEB-4967-8412-A5DBE9A1E0B5}" dt="2017-09-12T04:25:50.494" v="1086" actId="20577"/>
          <ac:spMkLst>
            <pc:docMk/>
            <pc:sldMk cId="272988831" sldId="311"/>
            <ac:spMk id="2" creationId="{67CD4FD9-409F-4B7D-898C-525462533FDE}"/>
          </ac:spMkLst>
        </pc:spChg>
        <pc:picChg chg="add del mod">
          <ac:chgData name="Sean Feldman" userId="c0f75423fe67f72e" providerId="LiveId" clId="{B78A82B5-1AEB-4967-8412-A5DBE9A1E0B5}" dt="2017-09-12T13:57:20.035" v="1391" actId="2696"/>
          <ac:picMkLst>
            <pc:docMk/>
            <pc:sldMk cId="272988831" sldId="311"/>
            <ac:picMk id="4" creationId="{C6C79180-F621-4B48-8918-E83070FA6583}"/>
          </ac:picMkLst>
        </pc:picChg>
      </pc:sldChg>
      <pc:sldChg chg="addSp delSp modSp add">
        <pc:chgData name="Sean Feldman" userId="c0f75423fe67f72e" providerId="LiveId" clId="{B78A82B5-1AEB-4967-8412-A5DBE9A1E0B5}" dt="2017-09-18T06:39:16.754" v="2046" actId="478"/>
        <pc:sldMkLst>
          <pc:docMk/>
          <pc:sldMk cId="3112692047" sldId="312"/>
        </pc:sldMkLst>
        <pc:spChg chg="mod">
          <ac:chgData name="Sean Feldman" userId="c0f75423fe67f72e" providerId="LiveId" clId="{B78A82B5-1AEB-4967-8412-A5DBE9A1E0B5}" dt="2017-09-12T04:27:28.326" v="1143" actId="20577"/>
          <ac:spMkLst>
            <pc:docMk/>
            <pc:sldMk cId="3112692047" sldId="312"/>
            <ac:spMk id="2" creationId="{1E8E6279-CE24-44AD-88D5-89100FC78D79}"/>
          </ac:spMkLst>
        </pc:spChg>
        <pc:spChg chg="del">
          <ac:chgData name="Sean Feldman" userId="c0f75423fe67f72e" providerId="LiveId" clId="{B78A82B5-1AEB-4967-8412-A5DBE9A1E0B5}" dt="2017-09-18T06:39:16.754" v="2046" actId="478"/>
          <ac:spMkLst>
            <pc:docMk/>
            <pc:sldMk cId="3112692047" sldId="312"/>
            <ac:spMk id="3" creationId="{63FB95F3-6519-4B8B-A005-8B6F77D44BD3}"/>
          </ac:spMkLst>
        </pc:spChg>
        <pc:picChg chg="add mod">
          <ac:chgData name="Sean Feldman" userId="c0f75423fe67f72e" providerId="LiveId" clId="{B78A82B5-1AEB-4967-8412-A5DBE9A1E0B5}" dt="2017-09-12T04:27:04.584" v="1093" actId="1076"/>
          <ac:picMkLst>
            <pc:docMk/>
            <pc:sldMk cId="3112692047" sldId="312"/>
            <ac:picMk id="4" creationId="{F2F671A6-DB12-42D6-9935-EE328341BB3B}"/>
          </ac:picMkLst>
        </pc:picChg>
      </pc:sldChg>
      <pc:sldChg chg="modSp del">
        <pc:chgData name="Sean Feldman" userId="c0f75423fe67f72e" providerId="LiveId" clId="{B78A82B5-1AEB-4967-8412-A5DBE9A1E0B5}" dt="2017-09-12T14:00:11.698" v="1400" actId="2696"/>
        <pc:sldMkLst>
          <pc:docMk/>
          <pc:sldMk cId="3658233705" sldId="313"/>
        </pc:sldMkLst>
        <pc:spChg chg="mod">
          <ac:chgData name="Sean Feldman" userId="c0f75423fe67f72e" providerId="LiveId" clId="{B78A82B5-1AEB-4967-8412-A5DBE9A1E0B5}" dt="2017-09-12T13:59:29.679" v="1399" actId="20577"/>
          <ac:spMkLst>
            <pc:docMk/>
            <pc:sldMk cId="3658233705" sldId="313"/>
            <ac:spMk id="3" creationId="{00000000-0000-0000-0000-000000000000}"/>
          </ac:spMkLst>
        </pc:spChg>
      </pc:sldChg>
      <pc:sldChg chg="modSp add">
        <pc:chgData name="Sean Feldman" userId="c0f75423fe67f72e" providerId="LiveId" clId="{B78A82B5-1AEB-4967-8412-A5DBE9A1E0B5}" dt="2017-09-12T13:52:14.414" v="1333" actId="20577"/>
        <pc:sldMkLst>
          <pc:docMk/>
          <pc:sldMk cId="3952968007" sldId="316"/>
        </pc:sldMkLst>
        <pc:spChg chg="mod">
          <ac:chgData name="Sean Feldman" userId="c0f75423fe67f72e" providerId="LiveId" clId="{B78A82B5-1AEB-4967-8412-A5DBE9A1E0B5}" dt="2017-09-12T13:51:56.250" v="1283" actId="20577"/>
          <ac:spMkLst>
            <pc:docMk/>
            <pc:sldMk cId="3952968007" sldId="316"/>
            <ac:spMk id="2" creationId="{2D0CF3D8-15FD-4941-8DB6-4F4F05B37E57}"/>
          </ac:spMkLst>
        </pc:spChg>
        <pc:spChg chg="mod">
          <ac:chgData name="Sean Feldman" userId="c0f75423fe67f72e" providerId="LiveId" clId="{B78A82B5-1AEB-4967-8412-A5DBE9A1E0B5}" dt="2017-09-12T13:52:14.414" v="1333" actId="20577"/>
          <ac:spMkLst>
            <pc:docMk/>
            <pc:sldMk cId="3952968007" sldId="316"/>
            <ac:spMk id="3" creationId="{EA72AE5A-A206-4D43-B5B0-C620B971C1F5}"/>
          </ac:spMkLst>
        </pc:spChg>
      </pc:sldChg>
      <pc:sldChg chg="add">
        <pc:chgData name="Sean Feldman" userId="c0f75423fe67f72e" providerId="LiveId" clId="{B78A82B5-1AEB-4967-8412-A5DBE9A1E0B5}" dt="2017-09-12T13:52:35.585" v="1335" actId="6549"/>
        <pc:sldMkLst>
          <pc:docMk/>
          <pc:sldMk cId="1113140266" sldId="317"/>
        </pc:sldMkLst>
      </pc:sldChg>
      <pc:sldChg chg="delSp add ord modNotesTx">
        <pc:chgData name="Sean Feldman" userId="c0f75423fe67f72e" providerId="LiveId" clId="{B78A82B5-1AEB-4967-8412-A5DBE9A1E0B5}" dt="2017-09-14T13:49:28.050" v="1922" actId="20577"/>
        <pc:sldMkLst>
          <pc:docMk/>
          <pc:sldMk cId="1310106439" sldId="318"/>
        </pc:sldMkLst>
        <pc:spChg chg="del">
          <ac:chgData name="Sean Feldman" userId="c0f75423fe67f72e" providerId="LiveId" clId="{B78A82B5-1AEB-4967-8412-A5DBE9A1E0B5}" dt="2017-09-14T13:48:26.920" v="1850" actId="478"/>
          <ac:spMkLst>
            <pc:docMk/>
            <pc:sldMk cId="1310106439" sldId="318"/>
            <ac:spMk id="3" creationId="{8AF0ACDD-11FE-4241-978B-878E88522C25}"/>
          </ac:spMkLst>
        </pc:spChg>
      </pc:sldChg>
      <pc:sldChg chg="addSp delSp modSp add">
        <pc:chgData name="Sean Feldman" userId="c0f75423fe67f72e" providerId="LiveId" clId="{B78A82B5-1AEB-4967-8412-A5DBE9A1E0B5}" dt="2017-09-14T13:42:06.159" v="1847" actId="20577"/>
        <pc:sldMkLst>
          <pc:docMk/>
          <pc:sldMk cId="2993280420" sldId="319"/>
        </pc:sldMkLst>
        <pc:spChg chg="mod">
          <ac:chgData name="Sean Feldman" userId="c0f75423fe67f72e" providerId="LiveId" clId="{B78A82B5-1AEB-4967-8412-A5DBE9A1E0B5}" dt="2017-09-14T13:42:06.159" v="1847" actId="20577"/>
          <ac:spMkLst>
            <pc:docMk/>
            <pc:sldMk cId="2993280420" sldId="319"/>
            <ac:spMk id="2" creationId="{D3326C27-968A-4953-9CBB-58523B8C8276}"/>
          </ac:spMkLst>
        </pc:spChg>
        <pc:spChg chg="del">
          <ac:chgData name="Sean Feldman" userId="c0f75423fe67f72e" providerId="LiveId" clId="{B78A82B5-1AEB-4967-8412-A5DBE9A1E0B5}" dt="2017-09-12T14:02:19.219" v="1426" actId="478"/>
          <ac:spMkLst>
            <pc:docMk/>
            <pc:sldMk cId="2993280420" sldId="319"/>
            <ac:spMk id="3" creationId="{960E3578-B35A-4F08-834C-94ED566A6F61}"/>
          </ac:spMkLst>
        </pc:spChg>
        <pc:picChg chg="add mod">
          <ac:chgData name="Sean Feldman" userId="c0f75423fe67f72e" providerId="LiveId" clId="{B78A82B5-1AEB-4967-8412-A5DBE9A1E0B5}" dt="2017-09-12T14:02:31.907" v="1429" actId="1076"/>
          <ac:picMkLst>
            <pc:docMk/>
            <pc:sldMk cId="2993280420" sldId="319"/>
            <ac:picMk id="4" creationId="{D36CD60C-E3C0-4B4D-BF45-A4C87906AD3E}"/>
          </ac:picMkLst>
        </pc:picChg>
      </pc:sldChg>
      <pc:sldChg chg="addSp delSp modSp add del">
        <pc:chgData name="Sean Feldman" userId="c0f75423fe67f72e" providerId="LiveId" clId="{B78A82B5-1AEB-4967-8412-A5DBE9A1E0B5}" dt="2017-09-14T13:41:54.115" v="1846" actId="2696"/>
        <pc:sldMkLst>
          <pc:docMk/>
          <pc:sldMk cId="1414079053" sldId="320"/>
        </pc:sldMkLst>
        <pc:spChg chg="mod">
          <ac:chgData name="Sean Feldman" userId="c0f75423fe67f72e" providerId="LiveId" clId="{B78A82B5-1AEB-4967-8412-A5DBE9A1E0B5}" dt="2017-09-12T14:05:04.726" v="1456" actId="20577"/>
          <ac:spMkLst>
            <pc:docMk/>
            <pc:sldMk cId="1414079053" sldId="320"/>
            <ac:spMk id="2" creationId="{DFB2FAAC-0388-4F7E-AD8A-1F40D5DC91A6}"/>
          </ac:spMkLst>
        </pc:spChg>
        <pc:spChg chg="del">
          <ac:chgData name="Sean Feldman" userId="c0f75423fe67f72e" providerId="LiveId" clId="{B78A82B5-1AEB-4967-8412-A5DBE9A1E0B5}" dt="2017-09-12T14:05:08.260" v="1457" actId="478"/>
          <ac:spMkLst>
            <pc:docMk/>
            <pc:sldMk cId="1414079053" sldId="320"/>
            <ac:spMk id="3" creationId="{9AB58723-AB21-4B88-8F6D-E07E714DB1B1}"/>
          </ac:spMkLst>
        </pc:spChg>
        <pc:picChg chg="add mod">
          <ac:chgData name="Sean Feldman" userId="c0f75423fe67f72e" providerId="LiveId" clId="{B78A82B5-1AEB-4967-8412-A5DBE9A1E0B5}" dt="2017-09-12T14:05:12.225" v="1459" actId="1076"/>
          <ac:picMkLst>
            <pc:docMk/>
            <pc:sldMk cId="1414079053" sldId="320"/>
            <ac:picMk id="2050" creationId="{231BD5B8-701B-4D7D-8814-95448AA0D4BB}"/>
          </ac:picMkLst>
        </pc:picChg>
      </pc:sldChg>
      <pc:sldChg chg="addSp delSp modSp add ord">
        <pc:chgData name="Sean Feldman" userId="c0f75423fe67f72e" providerId="LiveId" clId="{B78A82B5-1AEB-4967-8412-A5DBE9A1E0B5}" dt="2017-09-14T05:18:48.510" v="1515" actId="2696"/>
        <pc:sldMkLst>
          <pc:docMk/>
          <pc:sldMk cId="1174217184" sldId="321"/>
        </pc:sldMkLst>
        <pc:spChg chg="mod">
          <ac:chgData name="Sean Feldman" userId="c0f75423fe67f72e" providerId="LiveId" clId="{B78A82B5-1AEB-4967-8412-A5DBE9A1E0B5}" dt="2017-09-14T05:14:39.246" v="1506" actId="20577"/>
          <ac:spMkLst>
            <pc:docMk/>
            <pc:sldMk cId="1174217184" sldId="321"/>
            <ac:spMk id="2" creationId="{C2C25AC9-7BF7-42C2-9C1D-E791F78AF55F}"/>
          </ac:spMkLst>
        </pc:spChg>
        <pc:spChg chg="del">
          <ac:chgData name="Sean Feldman" userId="c0f75423fe67f72e" providerId="LiveId" clId="{B78A82B5-1AEB-4967-8412-A5DBE9A1E0B5}" dt="2017-09-14T05:14:12.140" v="1462" actId="478"/>
          <ac:spMkLst>
            <pc:docMk/>
            <pc:sldMk cId="1174217184" sldId="321"/>
            <ac:spMk id="3" creationId="{C477B36C-7D84-4F7B-AD98-9078E1E296D5}"/>
          </ac:spMkLst>
        </pc:spChg>
        <pc:picChg chg="add mod">
          <ac:chgData name="Sean Feldman" userId="c0f75423fe67f72e" providerId="LiveId" clId="{B78A82B5-1AEB-4967-8412-A5DBE9A1E0B5}" dt="2017-09-14T05:14:23.947" v="1465" actId="1076"/>
          <ac:picMkLst>
            <pc:docMk/>
            <pc:sldMk cId="1174217184" sldId="321"/>
            <ac:picMk id="1026" creationId="{8A45CFD4-A22E-47F3-B42E-6668D7DC440C}"/>
          </ac:picMkLst>
        </pc:picChg>
      </pc:sldChg>
      <pc:sldChg chg="addSp delSp modSp add">
        <pc:chgData name="Sean Feldman" userId="c0f75423fe67f72e" providerId="LiveId" clId="{B78A82B5-1AEB-4967-8412-A5DBE9A1E0B5}" dt="2017-09-14T05:19:05.046" v="1555" actId="20577"/>
        <pc:sldMkLst>
          <pc:docMk/>
          <pc:sldMk cId="1555946639" sldId="322"/>
        </pc:sldMkLst>
        <pc:spChg chg="mod ord">
          <ac:chgData name="Sean Feldman" userId="c0f75423fe67f72e" providerId="LiveId" clId="{B78A82B5-1AEB-4967-8412-A5DBE9A1E0B5}" dt="2017-09-14T05:19:05.046" v="1555" actId="20577"/>
          <ac:spMkLst>
            <pc:docMk/>
            <pc:sldMk cId="1555946639" sldId="322"/>
            <ac:spMk id="2" creationId="{DEC447B1-1215-4AF7-961B-C6F5871DA895}"/>
          </ac:spMkLst>
        </pc:spChg>
        <pc:spChg chg="del">
          <ac:chgData name="Sean Feldman" userId="c0f75423fe67f72e" providerId="LiveId" clId="{B78A82B5-1AEB-4967-8412-A5DBE9A1E0B5}" dt="2017-09-14T05:18:19.701" v="1508" actId="478"/>
          <ac:spMkLst>
            <pc:docMk/>
            <pc:sldMk cId="1555946639" sldId="322"/>
            <ac:spMk id="3" creationId="{225AD2CD-3AB3-460A-AA39-1E4659CCC95B}"/>
          </ac:spMkLst>
        </pc:spChg>
        <pc:picChg chg="add mod">
          <ac:chgData name="Sean Feldman" userId="c0f75423fe67f72e" providerId="LiveId" clId="{B78A82B5-1AEB-4967-8412-A5DBE9A1E0B5}" dt="2017-09-14T05:18:37.124" v="1513" actId="1076"/>
          <ac:picMkLst>
            <pc:docMk/>
            <pc:sldMk cId="1555946639" sldId="322"/>
            <ac:picMk id="2050" creationId="{BBED429B-4E86-47EA-90F5-8C55755311A1}"/>
          </ac:picMkLst>
        </pc:picChg>
      </pc:sldChg>
      <pc:sldChg chg="addSp delSp modSp add del">
        <pc:chgData name="Sean Feldman" userId="c0f75423fe67f72e" providerId="LiveId" clId="{B78A82B5-1AEB-4967-8412-A5DBE9A1E0B5}" dt="2017-09-18T06:30:47.850" v="1950" actId="20577"/>
        <pc:sldMkLst>
          <pc:docMk/>
          <pc:sldMk cId="195720061" sldId="323"/>
        </pc:sldMkLst>
        <pc:spChg chg="del">
          <ac:chgData name="Sean Feldman" userId="c0f75423fe67f72e" providerId="LiveId" clId="{B78A82B5-1AEB-4967-8412-A5DBE9A1E0B5}" dt="2017-09-14T05:35:39.792" v="1597" actId="478"/>
          <ac:spMkLst>
            <pc:docMk/>
            <pc:sldMk cId="195720061" sldId="323"/>
            <ac:spMk id="2" creationId="{28F28AF1-9B2A-4BB8-9533-82D86A58370A}"/>
          </ac:spMkLst>
        </pc:spChg>
        <pc:spChg chg="del">
          <ac:chgData name="Sean Feldman" userId="c0f75423fe67f72e" providerId="LiveId" clId="{B78A82B5-1AEB-4967-8412-A5DBE9A1E0B5}" dt="2017-09-14T05:20:46.196" v="1557" actId="478"/>
          <ac:spMkLst>
            <pc:docMk/>
            <pc:sldMk cId="195720061" sldId="323"/>
            <ac:spMk id="3" creationId="{D7DC13D9-5EB5-4AD6-B4E6-0F382ABA117B}"/>
          </ac:spMkLst>
        </pc:spChg>
        <pc:spChg chg="add mod">
          <ac:chgData name="Sean Feldman" userId="c0f75423fe67f72e" providerId="LiveId" clId="{B78A82B5-1AEB-4967-8412-A5DBE9A1E0B5}" dt="2017-09-18T06:30:47.850" v="1950" actId="20577"/>
          <ac:spMkLst>
            <pc:docMk/>
            <pc:sldMk cId="195720061" sldId="323"/>
            <ac:spMk id="3" creationId="{FA7C4945-DDBE-48E7-9D11-F18A4BD821AB}"/>
          </ac:spMkLst>
        </pc:spChg>
        <pc:picChg chg="add mod">
          <ac:chgData name="Sean Feldman" userId="c0f75423fe67f72e" providerId="LiveId" clId="{B78A82B5-1AEB-4967-8412-A5DBE9A1E0B5}" dt="2017-09-18T06:30:16.172" v="1924" actId="14100"/>
          <ac:picMkLst>
            <pc:docMk/>
            <pc:sldMk cId="195720061" sldId="323"/>
            <ac:picMk id="4" creationId="{160A6516-7DAB-4921-9CF6-4992536CD7BF}"/>
          </ac:picMkLst>
        </pc:picChg>
        <pc:picChg chg="add del">
          <ac:chgData name="Sean Feldman" userId="c0f75423fe67f72e" providerId="LiveId" clId="{B78A82B5-1AEB-4967-8412-A5DBE9A1E0B5}" dt="2017-09-14T05:30:56.974" v="1562" actId="478"/>
          <ac:picMkLst>
            <pc:docMk/>
            <pc:sldMk cId="195720061" sldId="323"/>
            <ac:picMk id="5" creationId="{3975D83E-7ED9-41D6-BE55-4472A68FCB77}"/>
          </ac:picMkLst>
        </pc:picChg>
      </pc:sldChg>
      <pc:sldChg chg="addSp delSp modSp add del">
        <pc:chgData name="Sean Feldman" userId="c0f75423fe67f72e" providerId="LiveId" clId="{B78A82B5-1AEB-4967-8412-A5DBE9A1E0B5}" dt="2017-09-14T13:41:26.400" v="1845" actId="2696"/>
        <pc:sldMkLst>
          <pc:docMk/>
          <pc:sldMk cId="1600831271" sldId="324"/>
        </pc:sldMkLst>
        <pc:spChg chg="del mod">
          <ac:chgData name="Sean Feldman" userId="c0f75423fe67f72e" providerId="LiveId" clId="{B78A82B5-1AEB-4967-8412-A5DBE9A1E0B5}" dt="2017-09-14T05:36:03.925" v="1601" actId="478"/>
          <ac:spMkLst>
            <pc:docMk/>
            <pc:sldMk cId="1600831271" sldId="324"/>
            <ac:spMk id="2" creationId="{DA9A8BA3-FBB9-4ECF-AC91-8E4D7D96A720}"/>
          </ac:spMkLst>
        </pc:spChg>
        <pc:spChg chg="del">
          <ac:chgData name="Sean Feldman" userId="c0f75423fe67f72e" providerId="LiveId" clId="{B78A82B5-1AEB-4967-8412-A5DBE9A1E0B5}" dt="2017-09-14T05:31:05.982" v="1564" actId="478"/>
          <ac:spMkLst>
            <pc:docMk/>
            <pc:sldMk cId="1600831271" sldId="324"/>
            <ac:spMk id="3" creationId="{B44B6C1C-6A20-4D06-A0E7-567AFE618A4E}"/>
          </ac:spMkLst>
        </pc:spChg>
        <pc:picChg chg="add mod">
          <ac:chgData name="Sean Feldman" userId="c0f75423fe67f72e" providerId="LiveId" clId="{B78A82B5-1AEB-4967-8412-A5DBE9A1E0B5}" dt="2017-09-14T05:31:15.657" v="1567" actId="1076"/>
          <ac:picMkLst>
            <pc:docMk/>
            <pc:sldMk cId="1600831271" sldId="324"/>
            <ac:picMk id="4" creationId="{4BCDFC7C-CE74-4A22-B43D-C22917F38271}"/>
          </ac:picMkLst>
        </pc:picChg>
      </pc:sldChg>
      <pc:sldChg chg="delSp modSp add del">
        <pc:chgData name="Sean Feldman" userId="c0f75423fe67f72e" providerId="LiveId" clId="{B78A82B5-1AEB-4967-8412-A5DBE9A1E0B5}" dt="2017-09-14T05:53:19.423" v="1760" actId="2696"/>
        <pc:sldMkLst>
          <pc:docMk/>
          <pc:sldMk cId="875348794" sldId="325"/>
        </pc:sldMkLst>
        <pc:spChg chg="mod">
          <ac:chgData name="Sean Feldman" userId="c0f75423fe67f72e" providerId="LiveId" clId="{B78A82B5-1AEB-4967-8412-A5DBE9A1E0B5}" dt="2017-09-14T05:36:19.585" v="1602" actId="1076"/>
          <ac:spMkLst>
            <pc:docMk/>
            <pc:sldMk cId="875348794" sldId="325"/>
            <ac:spMk id="2" creationId="{DA9A8BA3-FBB9-4ECF-AC91-8E4D7D96A720}"/>
          </ac:spMkLst>
        </pc:spChg>
        <pc:picChg chg="del">
          <ac:chgData name="Sean Feldman" userId="c0f75423fe67f72e" providerId="LiveId" clId="{B78A82B5-1AEB-4967-8412-A5DBE9A1E0B5}" dt="2017-09-14T05:33:32.309" v="1596" actId="478"/>
          <ac:picMkLst>
            <pc:docMk/>
            <pc:sldMk cId="875348794" sldId="325"/>
            <ac:picMk id="4" creationId="{4BCDFC7C-CE74-4A22-B43D-C22917F38271}"/>
          </ac:picMkLst>
        </pc:picChg>
      </pc:sldChg>
      <pc:sldChg chg="modSp add">
        <pc:chgData name="Sean Feldman" userId="c0f75423fe67f72e" providerId="LiveId" clId="{B78A82B5-1AEB-4967-8412-A5DBE9A1E0B5}" dt="2017-09-18T06:30:59.066" v="1959" actId="20577"/>
        <pc:sldMkLst>
          <pc:docMk/>
          <pc:sldMk cId="3912140739" sldId="326"/>
        </pc:sldMkLst>
        <pc:spChg chg="mod">
          <ac:chgData name="Sean Feldman" userId="c0f75423fe67f72e" providerId="LiveId" clId="{B78A82B5-1AEB-4967-8412-A5DBE9A1E0B5}" dt="2017-09-18T06:30:59.066" v="1959" actId="20577"/>
          <ac:spMkLst>
            <pc:docMk/>
            <pc:sldMk cId="3912140739" sldId="326"/>
            <ac:spMk id="2" creationId="{14B3BC95-7337-4E29-BE5D-9FC4B98FF5C3}"/>
          </ac:spMkLst>
        </pc:spChg>
      </pc:sldChg>
      <pc:sldChg chg="addSp delSp modSp add modAnim modNotesTx">
        <pc:chgData name="Sean Feldman" userId="c0f75423fe67f72e" providerId="LiveId" clId="{B78A82B5-1AEB-4967-8412-A5DBE9A1E0B5}" dt="2017-09-18T06:36:13.732" v="1980"/>
        <pc:sldMkLst>
          <pc:docMk/>
          <pc:sldMk cId="2851999898" sldId="327"/>
        </pc:sldMkLst>
        <pc:spChg chg="mod">
          <ac:chgData name="Sean Feldman" userId="c0f75423fe67f72e" providerId="LiveId" clId="{B78A82B5-1AEB-4967-8412-A5DBE9A1E0B5}" dt="2017-09-14T05:39:09.335" v="1677" actId="20577"/>
          <ac:spMkLst>
            <pc:docMk/>
            <pc:sldMk cId="2851999898" sldId="327"/>
            <ac:spMk id="2" creationId="{86961309-8AC3-4614-861F-84143EFB0344}"/>
          </ac:spMkLst>
        </pc:spChg>
        <pc:spChg chg="del mod">
          <ac:chgData name="Sean Feldman" userId="c0f75423fe67f72e" providerId="LiveId" clId="{B78A82B5-1AEB-4967-8412-A5DBE9A1E0B5}" dt="2017-09-18T06:34:44.973" v="1972" actId="478"/>
          <ac:spMkLst>
            <pc:docMk/>
            <pc:sldMk cId="2851999898" sldId="327"/>
            <ac:spMk id="3" creationId="{C89E596D-5C60-4783-9CFD-557BE9E38EF4}"/>
          </ac:spMkLst>
        </pc:spChg>
        <pc:spChg chg="add del mod">
          <ac:chgData name="Sean Feldman" userId="c0f75423fe67f72e" providerId="LiveId" clId="{B78A82B5-1AEB-4967-8412-A5DBE9A1E0B5}" dt="2017-09-18T06:34:52.810" v="1973" actId="478"/>
          <ac:spMkLst>
            <pc:docMk/>
            <pc:sldMk cId="2851999898" sldId="327"/>
            <ac:spMk id="8" creationId="{34F2418F-335C-4FC0-A7F9-109FC2AAA4D5}"/>
          </ac:spMkLst>
        </pc:spChg>
        <pc:picChg chg="add mod">
          <ac:chgData name="Sean Feldman" userId="c0f75423fe67f72e" providerId="LiveId" clId="{B78A82B5-1AEB-4967-8412-A5DBE9A1E0B5}" dt="2017-09-18T06:35:28.558" v="1978" actId="1076"/>
          <ac:picMkLst>
            <pc:docMk/>
            <pc:sldMk cId="2851999898" sldId="327"/>
            <ac:picMk id="4" creationId="{FC4205D6-E42A-4B6C-ABB8-65B1CDC8FCFE}"/>
          </ac:picMkLst>
        </pc:picChg>
        <pc:picChg chg="add mod">
          <ac:chgData name="Sean Feldman" userId="c0f75423fe67f72e" providerId="LiveId" clId="{B78A82B5-1AEB-4967-8412-A5DBE9A1E0B5}" dt="2017-09-18T06:35:28.558" v="1978" actId="1076"/>
          <ac:picMkLst>
            <pc:docMk/>
            <pc:sldMk cId="2851999898" sldId="327"/>
            <ac:picMk id="5" creationId="{E0EC460C-2507-488B-A70F-1F6E28821105}"/>
          </ac:picMkLst>
        </pc:picChg>
        <pc:picChg chg="add mod">
          <ac:chgData name="Sean Feldman" userId="c0f75423fe67f72e" providerId="LiveId" clId="{B78A82B5-1AEB-4967-8412-A5DBE9A1E0B5}" dt="2017-09-18T06:35:28.558" v="1978" actId="1076"/>
          <ac:picMkLst>
            <pc:docMk/>
            <pc:sldMk cId="2851999898" sldId="327"/>
            <ac:picMk id="6" creationId="{0FC6A85B-6435-4B14-9B7F-A789225F5CD6}"/>
          </ac:picMkLst>
        </pc:picChg>
      </pc:sldChg>
      <pc:sldChg chg="addSp delSp modSp add">
        <pc:chgData name="Sean Feldman" userId="c0f75423fe67f72e" providerId="LiveId" clId="{B78A82B5-1AEB-4967-8412-A5DBE9A1E0B5}" dt="2017-09-18T06:41:14.716" v="2057"/>
        <pc:sldMkLst>
          <pc:docMk/>
          <pc:sldMk cId="3218221512" sldId="328"/>
        </pc:sldMkLst>
        <pc:spChg chg="del">
          <ac:chgData name="Sean Feldman" userId="c0f75423fe67f72e" providerId="LiveId" clId="{B78A82B5-1AEB-4967-8412-A5DBE9A1E0B5}" dt="2017-09-18T06:39:27.211" v="2048" actId="478"/>
          <ac:spMkLst>
            <pc:docMk/>
            <pc:sldMk cId="3218221512" sldId="328"/>
            <ac:spMk id="2" creationId="{AFD75307-CD74-41A0-9AB7-AC0CBA80FECC}"/>
          </ac:spMkLst>
        </pc:spChg>
        <pc:spChg chg="del">
          <ac:chgData name="Sean Feldman" userId="c0f75423fe67f72e" providerId="LiveId" clId="{B78A82B5-1AEB-4967-8412-A5DBE9A1E0B5}" dt="2017-09-18T06:39:34.562" v="2049" actId="478"/>
          <ac:spMkLst>
            <pc:docMk/>
            <pc:sldMk cId="3218221512" sldId="328"/>
            <ac:spMk id="3" creationId="{963A7D31-60AD-4A11-8FAD-E745658C0B64}"/>
          </ac:spMkLst>
        </pc:spChg>
        <pc:picChg chg="add del mod">
          <ac:chgData name="Sean Feldman" userId="c0f75423fe67f72e" providerId="LiveId" clId="{B78A82B5-1AEB-4967-8412-A5DBE9A1E0B5}" dt="2017-09-18T06:41:14.716" v="2057"/>
          <ac:picMkLst>
            <pc:docMk/>
            <pc:sldMk cId="3218221512" sldId="328"/>
            <ac:picMk id="5" creationId="{816C2B22-7BFE-4E4F-997F-9821B2AECEE5}"/>
          </ac:picMkLst>
        </pc:picChg>
        <pc:picChg chg="add mod">
          <ac:chgData name="Sean Feldman" userId="c0f75423fe67f72e" providerId="LiveId" clId="{B78A82B5-1AEB-4967-8412-A5DBE9A1E0B5}" dt="2017-09-18T06:41:11.611" v="2056"/>
          <ac:picMkLst>
            <pc:docMk/>
            <pc:sldMk cId="3218221512" sldId="328"/>
            <ac:picMk id="6" creationId="{D62A896B-29A6-4DAC-8A77-23C80CB06E7B}"/>
          </ac:picMkLst>
        </pc:picChg>
        <pc:picChg chg="add del">
          <ac:chgData name="Sean Feldman" userId="c0f75423fe67f72e" providerId="LiveId" clId="{B78A82B5-1AEB-4967-8412-A5DBE9A1E0B5}" dt="2017-09-18T06:40:51.250" v="2051" actId="478"/>
          <ac:picMkLst>
            <pc:docMk/>
            <pc:sldMk cId="3218221512" sldId="328"/>
            <ac:picMk id="1026" creationId="{83BE33D8-DC0F-4318-B70F-04CC08E4EF0B}"/>
          </ac:picMkLst>
        </pc:picChg>
      </pc:sldChg>
      <pc:sldChg chg="addSp delSp modSp add">
        <pc:chgData name="Sean Feldman" userId="c0f75423fe67f72e" providerId="LiveId" clId="{B78A82B5-1AEB-4967-8412-A5DBE9A1E0B5}" dt="2017-09-18T06:41:37.939" v="2063"/>
        <pc:sldMkLst>
          <pc:docMk/>
          <pc:sldMk cId="37696884" sldId="329"/>
        </pc:sldMkLst>
        <pc:spChg chg="del">
          <ac:chgData name="Sean Feldman" userId="c0f75423fe67f72e" providerId="LiveId" clId="{B78A82B5-1AEB-4967-8412-A5DBE9A1E0B5}" dt="2017-09-18T06:41:25.875" v="2059" actId="478"/>
          <ac:spMkLst>
            <pc:docMk/>
            <pc:sldMk cId="37696884" sldId="329"/>
            <ac:spMk id="2" creationId="{4DC26075-87BD-403E-B301-428EB519F4E0}"/>
          </ac:spMkLst>
        </pc:spChg>
        <pc:spChg chg="del">
          <ac:chgData name="Sean Feldman" userId="c0f75423fe67f72e" providerId="LiveId" clId="{B78A82B5-1AEB-4967-8412-A5DBE9A1E0B5}" dt="2017-09-18T06:41:28.362" v="2060" actId="478"/>
          <ac:spMkLst>
            <pc:docMk/>
            <pc:sldMk cId="37696884" sldId="329"/>
            <ac:spMk id="3" creationId="{33B4FFE3-CEE5-4E9C-9743-4EB3FDD8E7EF}"/>
          </ac:spMkLst>
        </pc:spChg>
        <pc:picChg chg="add mod">
          <ac:chgData name="Sean Feldman" userId="c0f75423fe67f72e" providerId="LiveId" clId="{B78A82B5-1AEB-4967-8412-A5DBE9A1E0B5}" dt="2017-09-18T06:41:37.939" v="2063"/>
          <ac:picMkLst>
            <pc:docMk/>
            <pc:sldMk cId="37696884" sldId="329"/>
            <ac:picMk id="4" creationId="{51D37F2A-BF16-48B7-9AD1-F050F80F28E9}"/>
          </ac:picMkLst>
        </pc:picChg>
      </pc:sldChg>
      <pc:sldChg chg="addSp delSp modSp add">
        <pc:chgData name="Sean Feldman" userId="c0f75423fe67f72e" providerId="LiveId" clId="{B78A82B5-1AEB-4967-8412-A5DBE9A1E0B5}" dt="2017-09-18T06:45:21.099" v="2104"/>
        <pc:sldMkLst>
          <pc:docMk/>
          <pc:sldMk cId="1480956451" sldId="330"/>
        </pc:sldMkLst>
        <pc:spChg chg="mod">
          <ac:chgData name="Sean Feldman" userId="c0f75423fe67f72e" providerId="LiveId" clId="{B78A82B5-1AEB-4967-8412-A5DBE9A1E0B5}" dt="2017-09-18T06:45:21.099" v="2104"/>
          <ac:spMkLst>
            <pc:docMk/>
            <pc:sldMk cId="1480956451" sldId="330"/>
            <ac:spMk id="2" creationId="{D17FEB11-9AB4-4835-AA75-1CBBF331BB3F}"/>
          </ac:spMkLst>
        </pc:spChg>
        <pc:spChg chg="del mod">
          <ac:chgData name="Sean Feldman" userId="c0f75423fe67f72e" providerId="LiveId" clId="{B78A82B5-1AEB-4967-8412-A5DBE9A1E0B5}" dt="2017-09-18T06:44:48.135" v="2089" actId="478"/>
          <ac:spMkLst>
            <pc:docMk/>
            <pc:sldMk cId="1480956451" sldId="330"/>
            <ac:spMk id="3" creationId="{0B385938-118C-4F4C-B3F5-8FFA28BCBF36}"/>
          </ac:spMkLst>
        </pc:spChg>
        <pc:spChg chg="add del mod">
          <ac:chgData name="Sean Feldman" userId="c0f75423fe67f72e" providerId="LiveId" clId="{B78A82B5-1AEB-4967-8412-A5DBE9A1E0B5}" dt="2017-09-18T06:44:53.067" v="2090" actId="478"/>
          <ac:spMkLst>
            <pc:docMk/>
            <pc:sldMk cId="1480956451" sldId="330"/>
            <ac:spMk id="5" creationId="{A98C7B01-A2DF-435F-834C-7A54A72FBF7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F12AD-DFBA-4DC5-8F57-A825D0ABB117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00DC0-41EA-43F8-ADC8-CB248AF93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9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5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Zoom into </a:t>
            </a:r>
            <a:r>
              <a:rPr lang="en-CA" err="1"/>
              <a:t>PaymentProcessor</a:t>
            </a:r>
            <a:r>
              <a:rPr lang="en-CA"/>
              <a:t> to explain how errors affect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5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Message Flow with NServiceBus &amp; Particular Platform</a:t>
            </a:r>
            <a:endParaRPr lang="en-CA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3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Screenshot is from Labs, not Insight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3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https://github.com/ParticularLabs/RoutingVisualization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1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??? Might not belong here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59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Error queue vs dead-letter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7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Type and Stack Trace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groups messages both by exception type and stack trace. It is the default way of categorizing failed messages.</a:t>
            </a:r>
          </a:p>
          <a:p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Type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groups messages by message type.</a:t>
            </a:r>
          </a:p>
          <a:p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 Address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groups messages by endpoint address where the failure occurred.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00DC0-41EA-43F8-ADC8-CB248AF93B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6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997"/>
            <a:ext cx="10515600" cy="47829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568" y="134627"/>
            <a:ext cx="1415047" cy="3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SB+ServiceBus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848056" y="180459"/>
            <a:ext cx="3039143" cy="369332"/>
            <a:chOff x="6420464" y="5191361"/>
            <a:chExt cx="6642270" cy="8072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464" y="5342336"/>
              <a:ext cx="2610465" cy="62773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038101" y="5191361"/>
              <a:ext cx="293566" cy="80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/>
                <a:t>+</a:t>
              </a:r>
              <a:endParaRPr lang="en-IN" sz="1200" b="1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823" y="5530337"/>
              <a:ext cx="3452911" cy="439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5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18615"/>
            <a:ext cx="2628900" cy="56583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18615"/>
            <a:ext cx="7734300" cy="56583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 Title and Content - ServiceBus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997"/>
            <a:ext cx="10515600" cy="47829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45" y="200994"/>
            <a:ext cx="1328670" cy="1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 - N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568" y="134627"/>
            <a:ext cx="1415047" cy="3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 - ServiceBus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45" y="200994"/>
            <a:ext cx="1328670" cy="1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74" y="137178"/>
            <a:ext cx="4435482" cy="24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S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568" y="134627"/>
            <a:ext cx="1415047" cy="3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ServiceBus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6062001"/>
            <a:ext cx="1460549" cy="79599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45" y="200994"/>
            <a:ext cx="1328670" cy="1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7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8" name="Rectangle 1037"/>
          <p:cNvSpPr/>
          <p:nvPr/>
        </p:nvSpPr>
        <p:spPr>
          <a:xfrm>
            <a:off x="0" y="-509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4857"/>
            <a:ext cx="10515600" cy="4742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1" name="Rectangle 1040" descr="background shape"/>
          <p:cNvSpPr/>
          <p:nvPr/>
        </p:nvSpPr>
        <p:spPr>
          <a:xfrm>
            <a:off x="-4119" y="6376878"/>
            <a:ext cx="12197830" cy="491303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rgbClr val="0E76BC">
                  <a:alpha val="94902"/>
                </a:srgbClr>
              </a:gs>
              <a:gs pos="66000">
                <a:srgbClr val="4E9E7E">
                  <a:alpha val="70000"/>
                </a:srgbClr>
              </a:gs>
              <a:gs pos="0">
                <a:srgbClr val="8DC63F">
                  <a:alpha val="80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0" r:id="rId3"/>
    <p:sldLayoutId id="2147483663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4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56702" y="2975295"/>
            <a:ext cx="1896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Webinar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9068" y="5200329"/>
            <a:ext cx="555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Sean Feldman – NServiceBus</a:t>
            </a:r>
          </a:p>
          <a:p>
            <a:pPr fontAlgn="base"/>
            <a:r>
              <a:rPr lang="en-IN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Saravana Kumar – ServiceBus360</a:t>
            </a:r>
          </a:p>
        </p:txBody>
      </p:sp>
      <p:pic>
        <p:nvPicPr>
          <p:cNvPr id="6" name="Picture 2" descr="Saravana Kum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637" y="3319518"/>
            <a:ext cx="1580379" cy="15803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bs.twimg.com/profile_images/752944884428988416/X_JBfHMl_400x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71" y="3319518"/>
            <a:ext cx="1580400" cy="1580400"/>
          </a:xfrm>
          <a:prstGeom prst="flowChartConnector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354986" y="3632186"/>
            <a:ext cx="6902974" cy="777581"/>
            <a:chOff x="6420464" y="5342336"/>
            <a:chExt cx="5572725" cy="62773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464" y="5342336"/>
              <a:ext cx="2610465" cy="627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139717" y="5394594"/>
              <a:ext cx="293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/>
                <a:t>+</a:t>
              </a:r>
              <a:endParaRPr lang="en-IN" b="1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2071" y="5500127"/>
              <a:ext cx="2451118" cy="312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53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2EBC-4FCB-465A-BECC-64A6AC3D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Message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8863-6E8F-49C0-AD0C-251008BA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4857"/>
            <a:ext cx="8539844" cy="4742106"/>
          </a:xfrm>
        </p:spPr>
        <p:txBody>
          <a:bodyPr>
            <a:normAutofit/>
          </a:bodyPr>
          <a:lstStyle/>
          <a:p>
            <a:r>
              <a:rPr lang="en-CA"/>
              <a:t>Command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tx1"/>
                </a:solidFill>
              </a:rPr>
              <a:t>Known destination (unicast)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tx1"/>
                </a:solidFill>
              </a:rPr>
              <a:t>Instructs recipient to perform an action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tx1"/>
                </a:solidFill>
              </a:rPr>
              <a:t>Indicates sender knowledge of recipient</a:t>
            </a:r>
          </a:p>
          <a:p>
            <a:pPr lvl="1"/>
            <a:endParaRPr lang="en-CA">
              <a:solidFill>
                <a:schemeClr val="tx1"/>
              </a:solidFill>
            </a:endParaRPr>
          </a:p>
          <a:p>
            <a:r>
              <a:rPr lang="en-CA">
                <a:solidFill>
                  <a:schemeClr val="tx1"/>
                </a:solidFill>
              </a:rPr>
              <a:t>Event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tx1"/>
                </a:solidFill>
              </a:rPr>
              <a:t>Unknown destinations (multicast)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tx1"/>
                </a:solidFill>
              </a:rPr>
              <a:t>Immutable representation of something that occurred in the past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>
              <a:solidFill>
                <a:schemeClr val="tx1"/>
              </a:solidFill>
            </a:endParaRPr>
          </a:p>
          <a:p>
            <a:pPr lvl="1"/>
            <a:r>
              <a:rPr lang="en-CA">
                <a:solidFill>
                  <a:schemeClr val="tx1"/>
                </a:solidFill>
              </a:rPr>
              <a:t>Command and Events are messages with Semantic Meaning. NServiceBus enforces the semantic of command and events.</a:t>
            </a:r>
          </a:p>
        </p:txBody>
      </p:sp>
      <p:grpSp>
        <p:nvGrpSpPr>
          <p:cNvPr id="4" name="msg group">
            <a:extLst>
              <a:ext uri="{FF2B5EF4-FFF2-40B4-BE49-F238E27FC236}">
                <a16:creationId xmlns:a16="http://schemas.microsoft.com/office/drawing/2014/main" id="{D0EFB6FB-E0F1-4AA1-9075-428494BF309A}"/>
              </a:ext>
            </a:extLst>
          </p:cNvPr>
          <p:cNvGrpSpPr/>
          <p:nvPr/>
        </p:nvGrpSpPr>
        <p:grpSpPr>
          <a:xfrm>
            <a:off x="9708105" y="3050795"/>
            <a:ext cx="2110597" cy="1510229"/>
            <a:chOff x="2877320" y="2296797"/>
            <a:chExt cx="2110597" cy="15102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C6935B-65B1-43F4-8921-A723FAEB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113" y="2296797"/>
              <a:ext cx="1647825" cy="12668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5B220B-E4C3-4D67-87C6-0A95BAE1EF80}"/>
                </a:ext>
              </a:extLst>
            </p:cNvPr>
            <p:cNvSpPr txBox="1"/>
            <p:nvPr/>
          </p:nvSpPr>
          <p:spPr>
            <a:xfrm>
              <a:off x="2877320" y="3437694"/>
              <a:ext cx="211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8FA8-EC92-430C-985F-76D6FFC3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NServiceBus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469A-50CD-4B6E-B127-AD8F593C0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856"/>
            <a:ext cx="5622471" cy="49169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Endpoint</a:t>
            </a:r>
            <a:r>
              <a:rPr lang="en-CA" b="0" dirty="0">
                <a:solidFill>
                  <a:schemeClr val="tx1"/>
                </a:solidFill>
              </a:rPr>
              <a:t> is a logical entity that communicates with other Endpoints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Endpoint instances </a:t>
            </a:r>
            <a:r>
              <a:rPr lang="en-CA" b="0" dirty="0"/>
              <a:t>physical deployment of endpoints </a:t>
            </a:r>
            <a:r>
              <a:rPr lang="en-CA" b="0" i="1" dirty="0"/>
              <a:t>and </a:t>
            </a:r>
            <a:r>
              <a:rPr lang="en-CA" dirty="0"/>
              <a:t>scale-out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Host</a:t>
            </a:r>
            <a:r>
              <a:rPr lang="en-CA" b="0" dirty="0"/>
              <a:t> environment where endpoints are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Transport</a:t>
            </a:r>
            <a:r>
              <a:rPr lang="en-CA" b="0" dirty="0"/>
              <a:t> an abstraction of the underlying technology to provide messaging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Handler</a:t>
            </a:r>
            <a:r>
              <a:rPr lang="en-CA" b="0" dirty="0"/>
              <a:t> unit of code to operate on a message. Stateless.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Saga </a:t>
            </a:r>
            <a:r>
              <a:rPr lang="en-CA" b="0" dirty="0"/>
              <a:t>handles long running processes. </a:t>
            </a:r>
            <a:r>
              <a:rPr lang="en-CA" b="0" dirty="0" err="1"/>
              <a:t>Stateful</a:t>
            </a:r>
            <a:r>
              <a:rPr lang="en-CA" b="0" dirty="0"/>
              <a:t>. Usually represent workflows and coordinates work for handlers.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6EF6B9-DFDB-4C12-A7B3-682C9BAF7EB3}"/>
              </a:ext>
            </a:extLst>
          </p:cNvPr>
          <p:cNvGrpSpPr/>
          <p:nvPr/>
        </p:nvGrpSpPr>
        <p:grpSpPr>
          <a:xfrm>
            <a:off x="7110418" y="1434857"/>
            <a:ext cx="1190424" cy="1102900"/>
            <a:chOff x="7834963" y="5601903"/>
            <a:chExt cx="687285" cy="60639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ECA920-2125-4C42-8048-2E3627657409}"/>
                </a:ext>
              </a:extLst>
            </p:cNvPr>
            <p:cNvSpPr/>
            <p:nvPr/>
          </p:nvSpPr>
          <p:spPr>
            <a:xfrm>
              <a:off x="8157750" y="5601903"/>
              <a:ext cx="364498" cy="606392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2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D6D5CA-8EF6-4B42-ACCE-4D52F47AFB6E}"/>
                </a:ext>
              </a:extLst>
            </p:cNvPr>
            <p:cNvSpPr/>
            <p:nvPr/>
          </p:nvSpPr>
          <p:spPr>
            <a:xfrm rot="10800000">
              <a:off x="7834963" y="5601903"/>
              <a:ext cx="315880" cy="606392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endpoints">
            <a:extLst>
              <a:ext uri="{FF2B5EF4-FFF2-40B4-BE49-F238E27FC236}">
                <a16:creationId xmlns:a16="http://schemas.microsoft.com/office/drawing/2014/main" id="{6547107B-84F7-4BD3-A6A8-91858D3DC179}"/>
              </a:ext>
            </a:extLst>
          </p:cNvPr>
          <p:cNvGrpSpPr/>
          <p:nvPr/>
        </p:nvGrpSpPr>
        <p:grpSpPr>
          <a:xfrm>
            <a:off x="8760769" y="1826742"/>
            <a:ext cx="1281706" cy="1140897"/>
            <a:chOff x="10378521" y="3223202"/>
            <a:chExt cx="907821" cy="8615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6987BE-DA17-4C7E-8C97-0FD4ACFEA6D4}"/>
                </a:ext>
              </a:extLst>
            </p:cNvPr>
            <p:cNvGrpSpPr/>
            <p:nvPr/>
          </p:nvGrpSpPr>
          <p:grpSpPr>
            <a:xfrm>
              <a:off x="10518004" y="3372883"/>
              <a:ext cx="768338" cy="711845"/>
              <a:chOff x="7834963" y="5601903"/>
              <a:chExt cx="687287" cy="606392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BDB47E-D1F5-45CB-9C0B-6B167C560E35}"/>
                  </a:ext>
                </a:extLst>
              </p:cNvPr>
              <p:cNvSpPr/>
              <p:nvPr/>
            </p:nvSpPr>
            <p:spPr>
              <a:xfrm>
                <a:off x="8157752" y="5601903"/>
                <a:ext cx="364498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D288D42-1DA4-45E6-A22C-BB1224FB01FC}"/>
                  </a:ext>
                </a:extLst>
              </p:cNvPr>
              <p:cNvSpPr/>
              <p:nvPr/>
            </p:nvSpPr>
            <p:spPr>
              <a:xfrm rot="10800000">
                <a:off x="7834963" y="5601903"/>
                <a:ext cx="315880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4C6E5B-819E-4373-B551-2F3D24910FB0}"/>
                </a:ext>
              </a:extLst>
            </p:cNvPr>
            <p:cNvGrpSpPr/>
            <p:nvPr/>
          </p:nvGrpSpPr>
          <p:grpSpPr>
            <a:xfrm>
              <a:off x="10446317" y="3299035"/>
              <a:ext cx="768338" cy="711845"/>
              <a:chOff x="7834963" y="5601903"/>
              <a:chExt cx="687287" cy="60639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E77C8AE-C607-4C29-A200-D41B2D79C59A}"/>
                  </a:ext>
                </a:extLst>
              </p:cNvPr>
              <p:cNvSpPr/>
              <p:nvPr/>
            </p:nvSpPr>
            <p:spPr>
              <a:xfrm>
                <a:off x="8157752" y="5601903"/>
                <a:ext cx="364498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2C6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EBEC05E-E5E8-4E06-8229-EA494F91F587}"/>
                  </a:ext>
                </a:extLst>
              </p:cNvPr>
              <p:cNvSpPr/>
              <p:nvPr/>
            </p:nvSpPr>
            <p:spPr>
              <a:xfrm rot="10800000">
                <a:off x="7834963" y="5601903"/>
                <a:ext cx="315880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98F854-F9BC-4716-A2A8-431E9D39DFAD}"/>
                </a:ext>
              </a:extLst>
            </p:cNvPr>
            <p:cNvGrpSpPr/>
            <p:nvPr/>
          </p:nvGrpSpPr>
          <p:grpSpPr>
            <a:xfrm>
              <a:off x="10378521" y="3223202"/>
              <a:ext cx="768335" cy="711845"/>
              <a:chOff x="7834963" y="5601903"/>
              <a:chExt cx="687285" cy="60639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923DB6-4E63-4C8C-A1F2-0DD96A5F846F}"/>
                  </a:ext>
                </a:extLst>
              </p:cNvPr>
              <p:cNvSpPr/>
              <p:nvPr/>
            </p:nvSpPr>
            <p:spPr>
              <a:xfrm>
                <a:off x="8157750" y="5601903"/>
                <a:ext cx="364498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2AC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06365E-C776-4C97-A176-DCC1537EB8E3}"/>
                  </a:ext>
                </a:extLst>
              </p:cNvPr>
              <p:cNvSpPr/>
              <p:nvPr/>
            </p:nvSpPr>
            <p:spPr>
              <a:xfrm rot="10800000">
                <a:off x="7834963" y="5601903"/>
                <a:ext cx="315880" cy="606392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74F42B8-8C13-4B4D-A728-10EC6863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57" y="2680150"/>
            <a:ext cx="1217814" cy="1140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CD662C-8870-4A4D-A54D-6C80C23C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202" y="4820436"/>
            <a:ext cx="1041523" cy="1041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8EE168-3D52-489E-A3B2-86A1C63E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49" y="4138210"/>
            <a:ext cx="1038493" cy="10384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AB776F-170E-4331-83A9-75F0F69F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405" y="3405801"/>
            <a:ext cx="1264255" cy="10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2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C5D3-0AF1-44B4-BA25-41C90881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But What’s an Endpoint?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86A3B7E-553F-46C3-9287-66CC1B5F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1853" cy="46992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A logical entity that communicates with other endpoints using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Usually equates to a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Has a unique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Contains message handlers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Deployed as a single or multiple instances</a:t>
            </a:r>
          </a:p>
        </p:txBody>
      </p:sp>
      <p:grpSp>
        <p:nvGrpSpPr>
          <p:cNvPr id="48" name="endpoint 3">
            <a:extLst>
              <a:ext uri="{FF2B5EF4-FFF2-40B4-BE49-F238E27FC236}">
                <a16:creationId xmlns:a16="http://schemas.microsoft.com/office/drawing/2014/main" id="{964E27AC-0905-45E6-B284-772DF6ADF76F}"/>
              </a:ext>
            </a:extLst>
          </p:cNvPr>
          <p:cNvGrpSpPr/>
          <p:nvPr/>
        </p:nvGrpSpPr>
        <p:grpSpPr>
          <a:xfrm>
            <a:off x="10835273" y="1174682"/>
            <a:ext cx="1290917" cy="1166948"/>
            <a:chOff x="8469702" y="1459513"/>
            <a:chExt cx="1190424" cy="11029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C561325-5B47-499B-8793-D6A3043C781C}"/>
                </a:ext>
              </a:extLst>
            </p:cNvPr>
            <p:cNvSpPr/>
            <p:nvPr/>
          </p:nvSpPr>
          <p:spPr>
            <a:xfrm>
              <a:off x="9028791" y="1459513"/>
              <a:ext cx="63133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2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FBCD747-7612-45CF-BFE2-EC94FA5C2522}"/>
                </a:ext>
              </a:extLst>
            </p:cNvPr>
            <p:cNvSpPr/>
            <p:nvPr/>
          </p:nvSpPr>
          <p:spPr>
            <a:xfrm rot="10800000">
              <a:off x="8469702" y="1459513"/>
              <a:ext cx="54712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endpoint 1">
            <a:extLst>
              <a:ext uri="{FF2B5EF4-FFF2-40B4-BE49-F238E27FC236}">
                <a16:creationId xmlns:a16="http://schemas.microsoft.com/office/drawing/2014/main" id="{883B82B5-AFC3-4E17-B273-C5EB4F297837}"/>
              </a:ext>
            </a:extLst>
          </p:cNvPr>
          <p:cNvGrpSpPr/>
          <p:nvPr/>
        </p:nvGrpSpPr>
        <p:grpSpPr>
          <a:xfrm>
            <a:off x="6804329" y="1552689"/>
            <a:ext cx="3004689" cy="2716142"/>
            <a:chOff x="8469702" y="1459513"/>
            <a:chExt cx="1190424" cy="11029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A16CEA-92E4-4A14-A945-CE7BE9C244D2}"/>
                </a:ext>
              </a:extLst>
            </p:cNvPr>
            <p:cNvSpPr/>
            <p:nvPr/>
          </p:nvSpPr>
          <p:spPr>
            <a:xfrm>
              <a:off x="9028791" y="1459513"/>
              <a:ext cx="63133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2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2717FE-E892-4E52-9F8A-A929EA00B7FF}"/>
                </a:ext>
              </a:extLst>
            </p:cNvPr>
            <p:cNvSpPr/>
            <p:nvPr/>
          </p:nvSpPr>
          <p:spPr>
            <a:xfrm rot="10800000">
              <a:off x="8469702" y="1459513"/>
              <a:ext cx="54712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endpoint 2">
            <a:extLst>
              <a:ext uri="{FF2B5EF4-FFF2-40B4-BE49-F238E27FC236}">
                <a16:creationId xmlns:a16="http://schemas.microsoft.com/office/drawing/2014/main" id="{E8FB22E1-C535-4D06-BFE8-BFAD8DF9E9D7}"/>
              </a:ext>
            </a:extLst>
          </p:cNvPr>
          <p:cNvGrpSpPr/>
          <p:nvPr/>
        </p:nvGrpSpPr>
        <p:grpSpPr>
          <a:xfrm>
            <a:off x="10347943" y="4759208"/>
            <a:ext cx="1785070" cy="1613646"/>
            <a:chOff x="8469702" y="1459513"/>
            <a:chExt cx="1190424" cy="11029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3F39641-474F-46F0-8190-A0D9C0762600}"/>
                </a:ext>
              </a:extLst>
            </p:cNvPr>
            <p:cNvSpPr/>
            <p:nvPr/>
          </p:nvSpPr>
          <p:spPr>
            <a:xfrm>
              <a:off x="9028791" y="1459513"/>
              <a:ext cx="63133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2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3F5B1E2-20DF-4F9D-A4BA-D42317C5C460}"/>
                </a:ext>
              </a:extLst>
            </p:cNvPr>
            <p:cNvSpPr/>
            <p:nvPr/>
          </p:nvSpPr>
          <p:spPr>
            <a:xfrm rot="10800000">
              <a:off x="8469702" y="1459513"/>
              <a:ext cx="547125" cy="1102900"/>
            </a:xfrm>
            <a:custGeom>
              <a:avLst/>
              <a:gdLst>
                <a:gd name="connsiteX0" fmla="*/ 0 w 1063591"/>
                <a:gd name="connsiteY0" fmla="*/ 0 h 1309036"/>
                <a:gd name="connsiteX1" fmla="*/ 0 w 1063591"/>
                <a:gd name="connsiteY1" fmla="*/ 1309036 h 1309036"/>
                <a:gd name="connsiteX2" fmla="*/ 1063591 w 1063591"/>
                <a:gd name="connsiteY2" fmla="*/ 986590 h 1309036"/>
                <a:gd name="connsiteX3" fmla="*/ 1044341 w 1063591"/>
                <a:gd name="connsiteY3" fmla="*/ 226194 h 1309036"/>
                <a:gd name="connsiteX4" fmla="*/ 0 w 1063591"/>
                <a:gd name="connsiteY4" fmla="*/ 0 h 130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91" h="1309036">
                  <a:moveTo>
                    <a:pt x="0" y="0"/>
                  </a:moveTo>
                  <a:lnTo>
                    <a:pt x="0" y="1309036"/>
                  </a:lnTo>
                  <a:lnTo>
                    <a:pt x="1063591" y="986590"/>
                  </a:lnTo>
                  <a:lnTo>
                    <a:pt x="1044341" y="226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msg 1-&gt;2">
            <a:extLst>
              <a:ext uri="{FF2B5EF4-FFF2-40B4-BE49-F238E27FC236}">
                <a16:creationId xmlns:a16="http://schemas.microsoft.com/office/drawing/2014/main" id="{BC3E95FD-B912-469E-AB77-82BF303F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83" y="2540989"/>
            <a:ext cx="695148" cy="534420"/>
          </a:xfrm>
          <a:prstGeom prst="rect">
            <a:avLst/>
          </a:prstGeom>
        </p:spPr>
      </p:pic>
      <p:pic>
        <p:nvPicPr>
          <p:cNvPr id="58" name="msg 2-&gt;3">
            <a:extLst>
              <a:ext uri="{FF2B5EF4-FFF2-40B4-BE49-F238E27FC236}">
                <a16:creationId xmlns:a16="http://schemas.microsoft.com/office/drawing/2014/main" id="{8344AF85-FBF8-4C0B-9968-3675679D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985" y="1490946"/>
            <a:ext cx="695148" cy="53442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0AB59EF-E6D4-4459-916C-EC50074FF676}"/>
              </a:ext>
            </a:extLst>
          </p:cNvPr>
          <p:cNvSpPr txBox="1"/>
          <p:nvPr/>
        </p:nvSpPr>
        <p:spPr>
          <a:xfrm rot="20011696">
            <a:off x="7058080" y="1531638"/>
            <a:ext cx="1054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/>
              <a:t>Sales</a:t>
            </a:r>
            <a:endParaRPr lang="en-C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88D37A-C537-497F-8280-484916BA9374}"/>
              </a:ext>
            </a:extLst>
          </p:cNvPr>
          <p:cNvSpPr txBox="1"/>
          <p:nvPr/>
        </p:nvSpPr>
        <p:spPr>
          <a:xfrm rot="19982395">
            <a:off x="10693313" y="1110159"/>
            <a:ext cx="80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Shipping</a:t>
            </a:r>
            <a:endParaRPr lang="en-CA" sz="14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AA9A61-E926-47CA-84DA-822F28247F8A}"/>
              </a:ext>
            </a:extLst>
          </p:cNvPr>
          <p:cNvGrpSpPr/>
          <p:nvPr/>
        </p:nvGrpSpPr>
        <p:grpSpPr>
          <a:xfrm>
            <a:off x="10324561" y="4699320"/>
            <a:ext cx="2125035" cy="316607"/>
            <a:chOff x="10324561" y="4699320"/>
            <a:chExt cx="2125035" cy="31660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20E589C-C9F6-42E5-9A0E-09C84CD93FD1}"/>
                </a:ext>
              </a:extLst>
            </p:cNvPr>
            <p:cNvSpPr txBox="1"/>
            <p:nvPr/>
          </p:nvSpPr>
          <p:spPr>
            <a:xfrm rot="20153130">
              <a:off x="10324561" y="4699320"/>
              <a:ext cx="992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/>
                <a:t>Customer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DC1AFD2-E8FC-4957-A783-D9A98FB0BEA4}"/>
                </a:ext>
              </a:extLst>
            </p:cNvPr>
            <p:cNvSpPr txBox="1"/>
            <p:nvPr/>
          </p:nvSpPr>
          <p:spPr>
            <a:xfrm rot="1004483">
              <a:off x="11118152" y="4708151"/>
              <a:ext cx="133144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/>
                <a:t>Relationship</a:t>
              </a:r>
            </a:p>
          </p:txBody>
        </p:sp>
      </p:grpSp>
      <p:grpSp>
        <p:nvGrpSpPr>
          <p:cNvPr id="64" name="handlers">
            <a:extLst>
              <a:ext uri="{FF2B5EF4-FFF2-40B4-BE49-F238E27FC236}">
                <a16:creationId xmlns:a16="http://schemas.microsoft.com/office/drawing/2014/main" id="{FA282BA3-5576-4E81-AB89-2058145C5055}"/>
              </a:ext>
            </a:extLst>
          </p:cNvPr>
          <p:cNvGrpSpPr/>
          <p:nvPr/>
        </p:nvGrpSpPr>
        <p:grpSpPr>
          <a:xfrm>
            <a:off x="6949084" y="2446225"/>
            <a:ext cx="1220657" cy="1273417"/>
            <a:chOff x="6949084" y="2446225"/>
            <a:chExt cx="1220657" cy="127341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219BCB9-07B2-4DF2-8807-305DAB871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084" y="2586051"/>
              <a:ext cx="584402" cy="58440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9A1AFA3-5F35-426A-BE35-34F574397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38" y="3135240"/>
              <a:ext cx="584402" cy="58440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8D962C9-169F-4C20-AEF8-0D26A1C2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5339" y="2446225"/>
              <a:ext cx="584402" cy="584402"/>
            </a:xfrm>
            <a:prstGeom prst="rect">
              <a:avLst/>
            </a:prstGeom>
          </p:spPr>
        </p:pic>
      </p:grpSp>
      <p:grpSp>
        <p:nvGrpSpPr>
          <p:cNvPr id="68" name="handlers">
            <a:extLst>
              <a:ext uri="{FF2B5EF4-FFF2-40B4-BE49-F238E27FC236}">
                <a16:creationId xmlns:a16="http://schemas.microsoft.com/office/drawing/2014/main" id="{C7D547F0-EBE0-4D4E-9BCC-65FA0D69E932}"/>
              </a:ext>
            </a:extLst>
          </p:cNvPr>
          <p:cNvGrpSpPr/>
          <p:nvPr/>
        </p:nvGrpSpPr>
        <p:grpSpPr>
          <a:xfrm>
            <a:off x="10495674" y="5280638"/>
            <a:ext cx="636255" cy="669485"/>
            <a:chOff x="6949084" y="2446225"/>
            <a:chExt cx="1220657" cy="127341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1184897-BDF1-4607-B998-E02A4E7F4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084" y="2586051"/>
              <a:ext cx="584402" cy="58440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F80332-6B4D-40A2-A3D2-EDDC7873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38" y="3135240"/>
              <a:ext cx="584402" cy="58440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023754A-4BD8-4E64-9706-6B353645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5339" y="2446225"/>
              <a:ext cx="584402" cy="584402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730493-DA30-4F2A-B64B-2E39055907C3}"/>
              </a:ext>
            </a:extLst>
          </p:cNvPr>
          <p:cNvGrpSpPr/>
          <p:nvPr/>
        </p:nvGrpSpPr>
        <p:grpSpPr>
          <a:xfrm>
            <a:off x="8411729" y="4682317"/>
            <a:ext cx="2104959" cy="1690537"/>
            <a:chOff x="8425077" y="5047661"/>
            <a:chExt cx="2104959" cy="1690537"/>
          </a:xfrm>
        </p:grpSpPr>
        <p:grpSp>
          <p:nvGrpSpPr>
            <p:cNvPr id="73" name="endpoint 2">
              <a:extLst>
                <a:ext uri="{FF2B5EF4-FFF2-40B4-BE49-F238E27FC236}">
                  <a16:creationId xmlns:a16="http://schemas.microsoft.com/office/drawing/2014/main" id="{1C4F4E0C-1247-4709-8A1D-0E744521C8DA}"/>
                </a:ext>
              </a:extLst>
            </p:cNvPr>
            <p:cNvGrpSpPr/>
            <p:nvPr/>
          </p:nvGrpSpPr>
          <p:grpSpPr>
            <a:xfrm>
              <a:off x="8434857" y="5124552"/>
              <a:ext cx="1785070" cy="1613646"/>
              <a:chOff x="8469702" y="1459513"/>
              <a:chExt cx="1190424" cy="110290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F6EB0D7-78CA-4736-A6F0-D8F368118014}"/>
                  </a:ext>
                </a:extLst>
              </p:cNvPr>
              <p:cNvSpPr/>
              <p:nvPr/>
            </p:nvSpPr>
            <p:spPr>
              <a:xfrm>
                <a:off x="9028791" y="1459513"/>
                <a:ext cx="631335" cy="1102900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2A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63FCEC7-783A-45D1-A4CE-D1D83898E0F1}"/>
                  </a:ext>
                </a:extLst>
              </p:cNvPr>
              <p:cNvSpPr/>
              <p:nvPr/>
            </p:nvSpPr>
            <p:spPr>
              <a:xfrm rot="10800000">
                <a:off x="8469702" y="1459513"/>
                <a:ext cx="547125" cy="1102900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B28C1CC-7530-459B-8A1F-FE6F78664909}"/>
                </a:ext>
              </a:extLst>
            </p:cNvPr>
            <p:cNvGrpSpPr/>
            <p:nvPr/>
          </p:nvGrpSpPr>
          <p:grpSpPr>
            <a:xfrm>
              <a:off x="8425077" y="5047661"/>
              <a:ext cx="2104959" cy="337381"/>
              <a:chOff x="10335447" y="5047661"/>
              <a:chExt cx="2104959" cy="33738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0766866-18C9-49DA-82B6-31DB7EF39A6F}"/>
                  </a:ext>
                </a:extLst>
              </p:cNvPr>
              <p:cNvSpPr txBox="1"/>
              <p:nvPr/>
            </p:nvSpPr>
            <p:spPr>
              <a:xfrm rot="20153130">
                <a:off x="10335447" y="5047661"/>
                <a:ext cx="992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/>
                  <a:t>Customer</a:t>
                </a:r>
                <a:endParaRPr lang="en-CA" sz="16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040A5D7-8466-4D7D-8EA0-E19CA9D3F4F2}"/>
                  </a:ext>
                </a:extLst>
              </p:cNvPr>
              <p:cNvSpPr txBox="1"/>
              <p:nvPr/>
            </p:nvSpPr>
            <p:spPr>
              <a:xfrm rot="1004483">
                <a:off x="11108962" y="5077265"/>
                <a:ext cx="1331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/>
                  <a:t>Relationship</a:t>
                </a:r>
                <a:endParaRPr lang="en-CA" sz="1600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5473DA0-1EC2-4B7B-998E-ABF65A892F56}"/>
              </a:ext>
            </a:extLst>
          </p:cNvPr>
          <p:cNvGrpSpPr/>
          <p:nvPr/>
        </p:nvGrpSpPr>
        <p:grpSpPr>
          <a:xfrm>
            <a:off x="6502185" y="4682317"/>
            <a:ext cx="2097832" cy="1690537"/>
            <a:chOff x="6515533" y="5047661"/>
            <a:chExt cx="2097832" cy="1690537"/>
          </a:xfrm>
        </p:grpSpPr>
        <p:grpSp>
          <p:nvGrpSpPr>
            <p:cNvPr id="80" name="endpoint 2">
              <a:extLst>
                <a:ext uri="{FF2B5EF4-FFF2-40B4-BE49-F238E27FC236}">
                  <a16:creationId xmlns:a16="http://schemas.microsoft.com/office/drawing/2014/main" id="{9BCAD8F6-D039-42A3-9D18-8716950C0118}"/>
                </a:ext>
              </a:extLst>
            </p:cNvPr>
            <p:cNvGrpSpPr/>
            <p:nvPr/>
          </p:nvGrpSpPr>
          <p:grpSpPr>
            <a:xfrm>
              <a:off x="6543806" y="5124552"/>
              <a:ext cx="1785070" cy="1613646"/>
              <a:chOff x="8469702" y="1459513"/>
              <a:chExt cx="1190424" cy="1102900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FE2A940-D3DF-4B56-A1D7-C4A392EF11DC}"/>
                  </a:ext>
                </a:extLst>
              </p:cNvPr>
              <p:cNvSpPr/>
              <p:nvPr/>
            </p:nvSpPr>
            <p:spPr>
              <a:xfrm>
                <a:off x="9028791" y="1459513"/>
                <a:ext cx="631335" cy="1102900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2A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918F844-4C25-4729-8061-B69C079488E5}"/>
                  </a:ext>
                </a:extLst>
              </p:cNvPr>
              <p:cNvSpPr/>
              <p:nvPr/>
            </p:nvSpPr>
            <p:spPr>
              <a:xfrm rot="10800000">
                <a:off x="8469702" y="1459513"/>
                <a:ext cx="547125" cy="1102900"/>
              </a:xfrm>
              <a:custGeom>
                <a:avLst/>
                <a:gdLst>
                  <a:gd name="connsiteX0" fmla="*/ 0 w 1063591"/>
                  <a:gd name="connsiteY0" fmla="*/ 0 h 1309036"/>
                  <a:gd name="connsiteX1" fmla="*/ 0 w 1063591"/>
                  <a:gd name="connsiteY1" fmla="*/ 1309036 h 1309036"/>
                  <a:gd name="connsiteX2" fmla="*/ 1063591 w 1063591"/>
                  <a:gd name="connsiteY2" fmla="*/ 986590 h 1309036"/>
                  <a:gd name="connsiteX3" fmla="*/ 1044341 w 1063591"/>
                  <a:gd name="connsiteY3" fmla="*/ 226194 h 1309036"/>
                  <a:gd name="connsiteX4" fmla="*/ 0 w 1063591"/>
                  <a:gd name="connsiteY4" fmla="*/ 0 h 130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591" h="1309036">
                    <a:moveTo>
                      <a:pt x="0" y="0"/>
                    </a:moveTo>
                    <a:lnTo>
                      <a:pt x="0" y="1309036"/>
                    </a:lnTo>
                    <a:lnTo>
                      <a:pt x="1063591" y="986590"/>
                    </a:lnTo>
                    <a:lnTo>
                      <a:pt x="1044341" y="2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3B8293D-7B8F-423E-B1B4-50976030BD28}"/>
                </a:ext>
              </a:extLst>
            </p:cNvPr>
            <p:cNvGrpSpPr/>
            <p:nvPr/>
          </p:nvGrpSpPr>
          <p:grpSpPr>
            <a:xfrm>
              <a:off x="6515533" y="5047661"/>
              <a:ext cx="2097832" cy="324618"/>
              <a:chOff x="10335447" y="5047661"/>
              <a:chExt cx="2097832" cy="324618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B6531DD-0871-4DC4-81B4-A126E15F8C35}"/>
                  </a:ext>
                </a:extLst>
              </p:cNvPr>
              <p:cNvSpPr txBox="1"/>
              <p:nvPr/>
            </p:nvSpPr>
            <p:spPr>
              <a:xfrm rot="20153130">
                <a:off x="10335447" y="5047661"/>
                <a:ext cx="992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/>
                  <a:t>Customer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746ACED-95C3-497F-8166-79594637322E}"/>
                  </a:ext>
                </a:extLst>
              </p:cNvPr>
              <p:cNvSpPr txBox="1"/>
              <p:nvPr/>
            </p:nvSpPr>
            <p:spPr>
              <a:xfrm rot="1004483">
                <a:off x="11101835" y="5064503"/>
                <a:ext cx="133144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/>
                  <a:t>Relationship</a:t>
                </a:r>
              </a:p>
            </p:txBody>
          </p:sp>
        </p:grpSp>
      </p:grpSp>
      <p:pic>
        <p:nvPicPr>
          <p:cNvPr id="86" name="process 1">
            <a:extLst>
              <a:ext uri="{FF2B5EF4-FFF2-40B4-BE49-F238E27FC236}">
                <a16:creationId xmlns:a16="http://schemas.microsoft.com/office/drawing/2014/main" id="{FED6190C-9343-4698-BAF0-D616D716A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39" y="1965486"/>
            <a:ext cx="1806743" cy="1806743"/>
          </a:xfrm>
          <a:prstGeom prst="rect">
            <a:avLst/>
          </a:prstGeom>
        </p:spPr>
      </p:pic>
      <p:pic>
        <p:nvPicPr>
          <p:cNvPr id="87" name="process 2">
            <a:extLst>
              <a:ext uri="{FF2B5EF4-FFF2-40B4-BE49-F238E27FC236}">
                <a16:creationId xmlns:a16="http://schemas.microsoft.com/office/drawing/2014/main" id="{D2B7E294-B597-4B3F-99C6-F7D2F2E7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924" y="4999375"/>
            <a:ext cx="1219209" cy="1219209"/>
          </a:xfrm>
          <a:prstGeom prst="rect">
            <a:avLst/>
          </a:prstGeom>
        </p:spPr>
      </p:pic>
      <p:pic>
        <p:nvPicPr>
          <p:cNvPr id="88" name="process 3">
            <a:extLst>
              <a:ext uri="{FF2B5EF4-FFF2-40B4-BE49-F238E27FC236}">
                <a16:creationId xmlns:a16="http://schemas.microsoft.com/office/drawing/2014/main" id="{6D002FFB-D783-4372-BF51-291A934A8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056" y="1416139"/>
            <a:ext cx="684033" cy="6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7735 0.40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204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5.55112E-17 L -0.19922 0.1532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3" y="7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ACD-7029-479C-9C38-DD7A5590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Request/Reply Pattern</a:t>
            </a:r>
          </a:p>
        </p:txBody>
      </p:sp>
      <p:grpSp>
        <p:nvGrpSpPr>
          <p:cNvPr id="31" name="service">
            <a:extLst>
              <a:ext uri="{FF2B5EF4-FFF2-40B4-BE49-F238E27FC236}">
                <a16:creationId xmlns:a16="http://schemas.microsoft.com/office/drawing/2014/main" id="{D504F83C-57BD-4AF7-8839-28AF188325C8}"/>
              </a:ext>
            </a:extLst>
          </p:cNvPr>
          <p:cNvGrpSpPr/>
          <p:nvPr/>
        </p:nvGrpSpPr>
        <p:grpSpPr>
          <a:xfrm>
            <a:off x="3153578" y="2685599"/>
            <a:ext cx="1133364" cy="1133364"/>
            <a:chOff x="7842872" y="4600912"/>
            <a:chExt cx="605483" cy="6054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50D3DF-46EB-41AF-AC8C-5473A499F18D}"/>
                </a:ext>
              </a:extLst>
            </p:cNvPr>
            <p:cNvSpPr/>
            <p:nvPr/>
          </p:nvSpPr>
          <p:spPr bwMode="auto">
            <a:xfrm>
              <a:off x="7842872" y="4600912"/>
              <a:ext cx="605483" cy="60548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005D032-02E2-454B-AF1C-A339732EE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017" y="4624238"/>
              <a:ext cx="520727" cy="558829"/>
            </a:xfrm>
            <a:prstGeom prst="rect">
              <a:avLst/>
            </a:prstGeom>
          </p:spPr>
        </p:pic>
      </p:grpSp>
      <p:pic>
        <p:nvPicPr>
          <p:cNvPr id="34" name="reply">
            <a:extLst>
              <a:ext uri="{FF2B5EF4-FFF2-40B4-BE49-F238E27FC236}">
                <a16:creationId xmlns:a16="http://schemas.microsoft.com/office/drawing/2014/main" id="{6AA831BC-D115-47D2-AA17-B418069341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70AD4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450630" y="3862625"/>
            <a:ext cx="481284" cy="370004"/>
          </a:xfrm>
          <a:prstGeom prst="rect">
            <a:avLst/>
          </a:prstGeom>
        </p:spPr>
      </p:pic>
      <p:pic>
        <p:nvPicPr>
          <p:cNvPr id="35" name="request">
            <a:extLst>
              <a:ext uri="{FF2B5EF4-FFF2-40B4-BE49-F238E27FC236}">
                <a16:creationId xmlns:a16="http://schemas.microsoft.com/office/drawing/2014/main" id="{9F1EDF7C-CCA6-4DC2-9623-B9844BBA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91" y="3862625"/>
            <a:ext cx="481284" cy="370004"/>
          </a:xfrm>
          <a:prstGeom prst="rect">
            <a:avLst/>
          </a:prstGeom>
        </p:spPr>
      </p:pic>
      <p:grpSp>
        <p:nvGrpSpPr>
          <p:cNvPr id="36" name="service">
            <a:extLst>
              <a:ext uri="{FF2B5EF4-FFF2-40B4-BE49-F238E27FC236}">
                <a16:creationId xmlns:a16="http://schemas.microsoft.com/office/drawing/2014/main" id="{428BE706-A8C0-4A03-B46E-05D3D5303AB4}"/>
              </a:ext>
            </a:extLst>
          </p:cNvPr>
          <p:cNvGrpSpPr/>
          <p:nvPr/>
        </p:nvGrpSpPr>
        <p:grpSpPr>
          <a:xfrm>
            <a:off x="7745138" y="2685599"/>
            <a:ext cx="1133364" cy="1133364"/>
            <a:chOff x="7842872" y="4600912"/>
            <a:chExt cx="605483" cy="6054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F02114-77F9-4CA1-8FF7-15776A3A099E}"/>
                </a:ext>
              </a:extLst>
            </p:cNvPr>
            <p:cNvSpPr/>
            <p:nvPr/>
          </p:nvSpPr>
          <p:spPr bwMode="auto">
            <a:xfrm>
              <a:off x="7842872" y="4600912"/>
              <a:ext cx="605483" cy="60548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CA25001-E781-4082-BE54-A2C69C1F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017" y="4624238"/>
              <a:ext cx="520727" cy="558829"/>
            </a:xfrm>
            <a:prstGeom prst="rect">
              <a:avLst/>
            </a:prstGeom>
          </p:spPr>
        </p:pic>
      </p:grpSp>
      <p:sp>
        <p:nvSpPr>
          <p:cNvPr id="39" name="queue">
            <a:extLst>
              <a:ext uri="{FF2B5EF4-FFF2-40B4-BE49-F238E27FC236}">
                <a16:creationId xmlns:a16="http://schemas.microsoft.com/office/drawing/2014/main" id="{FEB5FD1D-DB06-4657-8B6D-86B47E156395}"/>
              </a:ext>
            </a:extLst>
          </p:cNvPr>
          <p:cNvSpPr/>
          <p:nvPr/>
        </p:nvSpPr>
        <p:spPr>
          <a:xfrm flipH="1">
            <a:off x="5436053" y="4569704"/>
            <a:ext cx="1168995" cy="415769"/>
          </a:xfrm>
          <a:prstGeom prst="flowChartMagneticDrum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to queue">
            <a:extLst>
              <a:ext uri="{FF2B5EF4-FFF2-40B4-BE49-F238E27FC236}">
                <a16:creationId xmlns:a16="http://schemas.microsoft.com/office/drawing/2014/main" id="{5E89C600-BF0D-4083-A892-639E5F5019CB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 rot="5400000">
            <a:off x="6979121" y="3444890"/>
            <a:ext cx="958626" cy="1706772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41" name="from queue">
            <a:extLst>
              <a:ext uri="{FF2B5EF4-FFF2-40B4-BE49-F238E27FC236}">
                <a16:creationId xmlns:a16="http://schemas.microsoft.com/office/drawing/2014/main" id="{5F0FE8B1-E43E-43FB-BC76-375C94D95DF9}"/>
              </a:ext>
            </a:extLst>
          </p:cNvPr>
          <p:cNvCxnSpPr>
            <a:cxnSpLocks/>
            <a:stCxn id="39" idx="4"/>
            <a:endCxn id="32" idx="2"/>
          </p:cNvCxnSpPr>
          <p:nvPr/>
        </p:nvCxnSpPr>
        <p:spPr>
          <a:xfrm rot="10800000">
            <a:off x="3720261" y="3818963"/>
            <a:ext cx="1715793" cy="958626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71478C-4D62-4924-A40E-1CB95BC5E3A4}"/>
              </a:ext>
            </a:extLst>
          </p:cNvPr>
          <p:cNvSpPr txBox="1"/>
          <p:nvPr/>
        </p:nvSpPr>
        <p:spPr>
          <a:xfrm>
            <a:off x="3130543" y="2359929"/>
            <a:ext cx="124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prstClr val="black"/>
                </a:solidFill>
                <a:latin typeface="Calibri" panose="020F0502020204030204"/>
              </a:rPr>
              <a:t>Endpoint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48F25E-B8FC-411E-8984-EF43F825D2C2}"/>
              </a:ext>
            </a:extLst>
          </p:cNvPr>
          <p:cNvSpPr txBox="1"/>
          <p:nvPr/>
        </p:nvSpPr>
        <p:spPr>
          <a:xfrm>
            <a:off x="7722103" y="2359929"/>
            <a:ext cx="124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prstClr val="black"/>
                </a:solidFill>
                <a:latin typeface="Calibri" panose="020F0502020204030204"/>
              </a:rPr>
              <a:t>Endpoint B</a:t>
            </a:r>
          </a:p>
        </p:txBody>
      </p:sp>
    </p:spTree>
    <p:extLst>
      <p:ext uri="{BB962C8B-B14F-4D97-AF65-F5344CB8AC3E}">
        <p14:creationId xmlns:p14="http://schemas.microsoft.com/office/powerpoint/2010/main" val="8943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2.91667E-6 0.07639 L 0.3207 0.07639 L 0.3207 0.01019 L 0.32122 0.01019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54 L 0.00039 0.13078 L -0.43281 0.13078 L -0.43281 -0.00672 " pathEditMode="relative" ptsTypes="AA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7175-9A73-431D-B3F6-DAC295A6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Demo: Pub/Sub Pattern</a:t>
            </a:r>
          </a:p>
        </p:txBody>
      </p:sp>
      <p:grpSp>
        <p:nvGrpSpPr>
          <p:cNvPr id="19" name="endpoint 1">
            <a:extLst>
              <a:ext uri="{FF2B5EF4-FFF2-40B4-BE49-F238E27FC236}">
                <a16:creationId xmlns:a16="http://schemas.microsoft.com/office/drawing/2014/main" id="{DC0FAFFC-99AE-44A4-981B-0287A6F1360A}"/>
              </a:ext>
            </a:extLst>
          </p:cNvPr>
          <p:cNvGrpSpPr/>
          <p:nvPr/>
        </p:nvGrpSpPr>
        <p:grpSpPr>
          <a:xfrm>
            <a:off x="3153578" y="2685599"/>
            <a:ext cx="1133364" cy="1133364"/>
            <a:chOff x="7842872" y="4600912"/>
            <a:chExt cx="605483" cy="60548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A5A64D-345D-4EEB-BDBA-E39D06552C76}"/>
                </a:ext>
              </a:extLst>
            </p:cNvPr>
            <p:cNvSpPr/>
            <p:nvPr/>
          </p:nvSpPr>
          <p:spPr bwMode="auto">
            <a:xfrm>
              <a:off x="7842872" y="4600912"/>
              <a:ext cx="605483" cy="60548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9881E3-8DA9-41A6-B7BE-C48E4147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017" y="4624238"/>
              <a:ext cx="520727" cy="558829"/>
            </a:xfrm>
            <a:prstGeom prst="rect">
              <a:avLst/>
            </a:prstGeom>
          </p:spPr>
        </p:pic>
      </p:grpSp>
      <p:grpSp>
        <p:nvGrpSpPr>
          <p:cNvPr id="22" name="endpoint 2">
            <a:extLst>
              <a:ext uri="{FF2B5EF4-FFF2-40B4-BE49-F238E27FC236}">
                <a16:creationId xmlns:a16="http://schemas.microsoft.com/office/drawing/2014/main" id="{E41AAC33-E16A-4E5A-8F4E-918BFA42E97E}"/>
              </a:ext>
            </a:extLst>
          </p:cNvPr>
          <p:cNvGrpSpPr/>
          <p:nvPr/>
        </p:nvGrpSpPr>
        <p:grpSpPr>
          <a:xfrm>
            <a:off x="3153578" y="4952327"/>
            <a:ext cx="1133364" cy="1133364"/>
            <a:chOff x="7842872" y="4600912"/>
            <a:chExt cx="605483" cy="6054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2D44FF-BDC3-46E2-8881-49A0AB7956C3}"/>
                </a:ext>
              </a:extLst>
            </p:cNvPr>
            <p:cNvSpPr/>
            <p:nvPr/>
          </p:nvSpPr>
          <p:spPr bwMode="auto">
            <a:xfrm>
              <a:off x="7842872" y="4600912"/>
              <a:ext cx="605483" cy="60548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1A9A3A-6AB6-481F-9841-7741379E7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017" y="4624238"/>
              <a:ext cx="520727" cy="558829"/>
            </a:xfrm>
            <a:prstGeom prst="rect">
              <a:avLst/>
            </a:prstGeom>
          </p:spPr>
        </p:pic>
      </p:grpSp>
      <p:grpSp>
        <p:nvGrpSpPr>
          <p:cNvPr id="25" name="endpoint 3">
            <a:extLst>
              <a:ext uri="{FF2B5EF4-FFF2-40B4-BE49-F238E27FC236}">
                <a16:creationId xmlns:a16="http://schemas.microsoft.com/office/drawing/2014/main" id="{8130194E-E9C8-4403-93F8-DD3081740523}"/>
              </a:ext>
            </a:extLst>
          </p:cNvPr>
          <p:cNvGrpSpPr/>
          <p:nvPr/>
        </p:nvGrpSpPr>
        <p:grpSpPr>
          <a:xfrm>
            <a:off x="7720689" y="3818963"/>
            <a:ext cx="1133364" cy="1133364"/>
            <a:chOff x="7842872" y="4600912"/>
            <a:chExt cx="605483" cy="60548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28C657-DAF4-434A-BA64-8E2D0174E0EE}"/>
                </a:ext>
              </a:extLst>
            </p:cNvPr>
            <p:cNvSpPr/>
            <p:nvPr/>
          </p:nvSpPr>
          <p:spPr bwMode="auto">
            <a:xfrm>
              <a:off x="7842872" y="4600912"/>
              <a:ext cx="605483" cy="60548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503505C-3AD4-4BAD-86FD-9B96D684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017" y="4624238"/>
              <a:ext cx="520727" cy="558829"/>
            </a:xfrm>
            <a:prstGeom prst="rect">
              <a:avLst/>
            </a:prstGeom>
          </p:spPr>
        </p:pic>
      </p:grpSp>
      <p:pic>
        <p:nvPicPr>
          <p:cNvPr id="28" name="msg 1">
            <a:extLst>
              <a:ext uri="{FF2B5EF4-FFF2-40B4-BE49-F238E27FC236}">
                <a16:creationId xmlns:a16="http://schemas.microsoft.com/office/drawing/2014/main" id="{E855C6E3-2FEA-4AC1-820C-0ABDC6C7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07" y="3989659"/>
            <a:ext cx="481284" cy="370004"/>
          </a:xfrm>
          <a:prstGeom prst="rect">
            <a:avLst/>
          </a:prstGeom>
        </p:spPr>
      </p:pic>
      <p:pic>
        <p:nvPicPr>
          <p:cNvPr id="29" name="event1">
            <a:extLst>
              <a:ext uri="{FF2B5EF4-FFF2-40B4-BE49-F238E27FC236}">
                <a16:creationId xmlns:a16="http://schemas.microsoft.com/office/drawing/2014/main" id="{7A0649AD-178C-472E-8EC9-D9E9D6F7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8" y="3876750"/>
            <a:ext cx="603281" cy="603281"/>
          </a:xfrm>
          <a:prstGeom prst="rect">
            <a:avLst/>
          </a:prstGeom>
        </p:spPr>
      </p:pic>
      <p:pic>
        <p:nvPicPr>
          <p:cNvPr id="30" name="msg 1">
            <a:extLst>
              <a:ext uri="{FF2B5EF4-FFF2-40B4-BE49-F238E27FC236}">
                <a16:creationId xmlns:a16="http://schemas.microsoft.com/office/drawing/2014/main" id="{212D3A64-2C69-48C9-8207-E3BB44C0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07" y="3985209"/>
            <a:ext cx="481284" cy="3700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297267-1C89-4ED9-8B13-3349584FFDAF}"/>
              </a:ext>
            </a:extLst>
          </p:cNvPr>
          <p:cNvSpPr txBox="1"/>
          <p:nvPr/>
        </p:nvSpPr>
        <p:spPr>
          <a:xfrm>
            <a:off x="3062887" y="2359929"/>
            <a:ext cx="13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prstClr val="black"/>
                </a:solidFill>
                <a:latin typeface="Calibri" panose="020F0502020204030204"/>
              </a:rPr>
              <a:t>Subscriber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00D04-5615-46BE-B1D3-279EF88158D5}"/>
              </a:ext>
            </a:extLst>
          </p:cNvPr>
          <p:cNvSpPr txBox="1"/>
          <p:nvPr/>
        </p:nvSpPr>
        <p:spPr>
          <a:xfrm>
            <a:off x="7664398" y="3427800"/>
            <a:ext cx="124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prstClr val="black"/>
                </a:solidFill>
                <a:latin typeface="Calibri" panose="020F0502020204030204"/>
              </a:rPr>
              <a:t>Publisher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CD3F4D-888B-4441-9E5C-7B494215E5F3}"/>
              </a:ext>
            </a:extLst>
          </p:cNvPr>
          <p:cNvSpPr txBox="1"/>
          <p:nvPr/>
        </p:nvSpPr>
        <p:spPr>
          <a:xfrm>
            <a:off x="3062887" y="4561164"/>
            <a:ext cx="13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prstClr val="black"/>
                </a:solidFill>
                <a:latin typeface="Calibri" panose="020F0502020204030204"/>
              </a:rPr>
              <a:t>Subscriber B</a:t>
            </a:r>
          </a:p>
        </p:txBody>
      </p:sp>
    </p:spTree>
    <p:extLst>
      <p:ext uri="{BB962C8B-B14F-4D97-AF65-F5344CB8AC3E}">
        <p14:creationId xmlns:p14="http://schemas.microsoft.com/office/powerpoint/2010/main" val="36565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17175 -0.1379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7657 0.215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BC95-7337-4E29-BE5D-9FC4B98F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See Message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6F9B3-C3F6-417F-9000-3C9BFA07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5" y="1585291"/>
            <a:ext cx="10593270" cy="43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6C27-968A-4953-9CBB-58523B8C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Routing Visualization</a:t>
            </a:r>
          </a:p>
        </p:txBody>
      </p:sp>
      <p:pic>
        <p:nvPicPr>
          <p:cNvPr id="4" name="Picture 2" descr="https://www.servicebus360.com/wp-content/uploads/2017/08/Graphical-Flow-NSB.png">
            <a:extLst>
              <a:ext uri="{FF2B5EF4-FFF2-40B4-BE49-F238E27FC236}">
                <a16:creationId xmlns:a16="http://schemas.microsoft.com/office/drawing/2014/main" id="{D36CD60C-E3C0-4B4D-BF45-A4C87906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84" y="1275907"/>
            <a:ext cx="8052264" cy="50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8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F796-21B3-4BF3-A242-46F529BB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7" y="2808967"/>
            <a:ext cx="11021785" cy="869817"/>
          </a:xfrm>
        </p:spPr>
        <p:txBody>
          <a:bodyPr>
            <a:normAutofit/>
          </a:bodyPr>
          <a:lstStyle/>
          <a:p>
            <a:pPr algn="ctr" fontAlgn="base"/>
            <a:r>
              <a:rPr lang="en-CA" b="1"/>
              <a:t>Resolving failure conditions</a:t>
            </a:r>
          </a:p>
        </p:txBody>
      </p:sp>
    </p:spTree>
    <p:extLst>
      <p:ext uri="{BB962C8B-B14F-4D97-AF65-F5344CB8AC3E}">
        <p14:creationId xmlns:p14="http://schemas.microsoft.com/office/powerpoint/2010/main" val="1550197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F3D8-15FD-4941-8DB6-4F4F05B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What are the errors and how to resolve those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AE5A-A206-4D43-B5B0-C620B971C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CA"/>
              <a:t>What are the errors</a:t>
            </a:r>
          </a:p>
          <a:p>
            <a:pPr marL="457200" indent="-457200">
              <a:buAutoNum type="arabicPeriod"/>
            </a:pPr>
            <a:r>
              <a:rPr lang="en-CA"/>
              <a:t>How to resolve those</a:t>
            </a:r>
          </a:p>
        </p:txBody>
      </p:sp>
    </p:spTree>
    <p:extLst>
      <p:ext uri="{BB962C8B-B14F-4D97-AF65-F5344CB8AC3E}">
        <p14:creationId xmlns:p14="http://schemas.microsoft.com/office/powerpoint/2010/main" val="395296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98F4-0A52-4EB6-B9CE-E89E3D72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Messaging Over Raw ASB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8E6F15-F7BE-4CD5-B84C-AAB0687221CC}"/>
              </a:ext>
            </a:extLst>
          </p:cNvPr>
          <p:cNvGrpSpPr/>
          <p:nvPr/>
        </p:nvGrpSpPr>
        <p:grpSpPr>
          <a:xfrm>
            <a:off x="3152314" y="1902729"/>
            <a:ext cx="5837505" cy="3275327"/>
            <a:chOff x="3152314" y="1902729"/>
            <a:chExt cx="5837505" cy="3275327"/>
          </a:xfrm>
        </p:grpSpPr>
        <p:grpSp>
          <p:nvGrpSpPr>
            <p:cNvPr id="31" name="service">
              <a:extLst>
                <a:ext uri="{FF2B5EF4-FFF2-40B4-BE49-F238E27FC236}">
                  <a16:creationId xmlns:a16="http://schemas.microsoft.com/office/drawing/2014/main" id="{2B5ADD5F-DA02-48B7-897B-853AFFF44637}"/>
                </a:ext>
              </a:extLst>
            </p:cNvPr>
            <p:cNvGrpSpPr/>
            <p:nvPr/>
          </p:nvGrpSpPr>
          <p:grpSpPr>
            <a:xfrm>
              <a:off x="3175349" y="2228399"/>
              <a:ext cx="1133364" cy="1133364"/>
              <a:chOff x="7842872" y="4600912"/>
              <a:chExt cx="605483" cy="60548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1D3443-FB4D-4FAD-8FD4-AEDCC6BF5A02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22A8A26-CB2E-4E2D-9ADA-429618480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  <p:grpSp>
          <p:nvGrpSpPr>
            <p:cNvPr id="34" name="service">
              <a:extLst>
                <a:ext uri="{FF2B5EF4-FFF2-40B4-BE49-F238E27FC236}">
                  <a16:creationId xmlns:a16="http://schemas.microsoft.com/office/drawing/2014/main" id="{A6B47042-F9EF-4F2D-8F66-9A4A70D50630}"/>
                </a:ext>
              </a:extLst>
            </p:cNvPr>
            <p:cNvGrpSpPr/>
            <p:nvPr/>
          </p:nvGrpSpPr>
          <p:grpSpPr>
            <a:xfrm>
              <a:off x="7766909" y="2228399"/>
              <a:ext cx="1133364" cy="1133364"/>
              <a:chOff x="7842872" y="4600912"/>
              <a:chExt cx="605483" cy="60548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40A714B-17C3-4FFD-ACFE-C65FFB904E2C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1103B92-4866-4F71-9F9F-601BA4704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  <p:cxnSp>
          <p:nvCxnSpPr>
            <p:cNvPr id="37" name="to queue">
              <a:extLst>
                <a:ext uri="{FF2B5EF4-FFF2-40B4-BE49-F238E27FC236}">
                  <a16:creationId xmlns:a16="http://schemas.microsoft.com/office/drawing/2014/main" id="{C0D2177D-7141-4694-8E73-69D461BAFFBD}"/>
                </a:ext>
              </a:extLst>
            </p:cNvPr>
            <p:cNvCxnSpPr>
              <a:cxnSpLocks/>
              <a:stCxn id="35" idx="2"/>
              <a:endCxn id="42" idx="1"/>
            </p:cNvCxnSpPr>
            <p:nvPr/>
          </p:nvCxnSpPr>
          <p:spPr>
            <a:xfrm rot="5400000">
              <a:off x="7000892" y="2987690"/>
              <a:ext cx="958626" cy="1706772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38" name="from queue">
              <a:extLst>
                <a:ext uri="{FF2B5EF4-FFF2-40B4-BE49-F238E27FC236}">
                  <a16:creationId xmlns:a16="http://schemas.microsoft.com/office/drawing/2014/main" id="{48CD5F26-8FF2-4B84-B4FC-A35097B901C6}"/>
                </a:ext>
              </a:extLst>
            </p:cNvPr>
            <p:cNvCxnSpPr>
              <a:cxnSpLocks/>
              <a:stCxn id="42" idx="4"/>
              <a:endCxn id="32" idx="2"/>
            </p:cNvCxnSpPr>
            <p:nvPr/>
          </p:nvCxnSpPr>
          <p:spPr>
            <a:xfrm rot="10800000">
              <a:off x="3742032" y="3361763"/>
              <a:ext cx="1715793" cy="958626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46A9A2-647A-41EE-95CE-9FD99E85BEF2}"/>
                </a:ext>
              </a:extLst>
            </p:cNvPr>
            <p:cNvSpPr txBox="1"/>
            <p:nvPr/>
          </p:nvSpPr>
          <p:spPr>
            <a:xfrm>
              <a:off x="3152314" y="1902729"/>
              <a:ext cx="1245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>
                  <a:solidFill>
                    <a:prstClr val="black"/>
                  </a:solidFill>
                  <a:latin typeface="Calibri" panose="020F0502020204030204"/>
                </a:rPr>
                <a:t>Sender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BF67BB-F0FF-45BC-A7AD-EFB3FBD90EE8}"/>
                </a:ext>
              </a:extLst>
            </p:cNvPr>
            <p:cNvSpPr txBox="1"/>
            <p:nvPr/>
          </p:nvSpPr>
          <p:spPr>
            <a:xfrm>
              <a:off x="7743874" y="1902729"/>
              <a:ext cx="1245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>
                  <a:solidFill>
                    <a:prstClr val="black"/>
                  </a:solidFill>
                  <a:latin typeface="Calibri" panose="020F0502020204030204"/>
                </a:rPr>
                <a:t>Receiver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3FCAE1-E586-4839-8D95-B33E2B4FE646}"/>
                </a:ext>
              </a:extLst>
            </p:cNvPr>
            <p:cNvSpPr/>
            <p:nvPr/>
          </p:nvSpPr>
          <p:spPr>
            <a:xfrm>
              <a:off x="3333813" y="3705447"/>
              <a:ext cx="5406656" cy="1472609"/>
            </a:xfrm>
            <a:prstGeom prst="rect">
              <a:avLst/>
            </a:prstGeom>
            <a:solidFill>
              <a:srgbClr val="5B9BD5">
                <a:alpha val="50000"/>
              </a:srgbClr>
            </a:solidFill>
            <a:ln>
              <a:noFill/>
            </a:ln>
            <a:effectLst/>
          </p:spPr>
          <p:txBody>
            <a:bodyPr rtlCol="0" anchor="b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Service Bus namespace</a:t>
              </a:r>
            </a:p>
          </p:txBody>
        </p:sp>
        <p:sp>
          <p:nvSpPr>
            <p:cNvPr id="42" name="queue">
              <a:extLst>
                <a:ext uri="{FF2B5EF4-FFF2-40B4-BE49-F238E27FC236}">
                  <a16:creationId xmlns:a16="http://schemas.microsoft.com/office/drawing/2014/main" id="{5EF89039-1E8B-4742-AF39-0E62529014FE}"/>
                </a:ext>
              </a:extLst>
            </p:cNvPr>
            <p:cNvSpPr/>
            <p:nvPr/>
          </p:nvSpPr>
          <p:spPr>
            <a:xfrm flipH="1">
              <a:off x="5457824" y="4112504"/>
              <a:ext cx="1168995" cy="415769"/>
            </a:xfrm>
            <a:prstGeom prst="flowChartMagneticDrum">
              <a:avLst/>
            </a:prstGeom>
            <a:solidFill>
              <a:srgbClr val="5B9BD5"/>
            </a:solidFill>
            <a:ln w="19050" cap="flat" cmpd="sng" algn="ctr">
              <a:solidFill>
                <a:srgbClr val="ADCDE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Problems">
            <a:extLst>
              <a:ext uri="{FF2B5EF4-FFF2-40B4-BE49-F238E27FC236}">
                <a16:creationId xmlns:a16="http://schemas.microsoft.com/office/drawing/2014/main" id="{37D66E53-5323-4610-9912-15AC32AB4110}"/>
              </a:ext>
            </a:extLst>
          </p:cNvPr>
          <p:cNvSpPr txBox="1"/>
          <p:nvPr/>
        </p:nvSpPr>
        <p:spPr>
          <a:xfrm>
            <a:off x="612593" y="1309928"/>
            <a:ext cx="105532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solidFill>
                  <a:srgbClr val="FF0000"/>
                </a:solidFill>
              </a:rPr>
              <a:t>Entities management</a:t>
            </a:r>
          </a:p>
          <a:p>
            <a:r>
              <a:rPr lang="en-CA" sz="3200" b="1">
                <a:solidFill>
                  <a:srgbClr val="FF0000"/>
                </a:solidFill>
              </a:rPr>
              <a:t>	Maintaining connectivity</a:t>
            </a:r>
          </a:p>
          <a:p>
            <a:pPr lvl="1"/>
            <a:r>
              <a:rPr lang="en-CA" sz="3200" b="1">
                <a:solidFill>
                  <a:srgbClr val="FF0000"/>
                </a:solidFill>
              </a:rPr>
              <a:t>		Factories and clients</a:t>
            </a:r>
          </a:p>
          <a:p>
            <a:r>
              <a:rPr lang="en-CA" sz="3200" b="1">
                <a:solidFill>
                  <a:srgbClr val="FF0000"/>
                </a:solidFill>
              </a:rPr>
              <a:t>			Error handling</a:t>
            </a:r>
          </a:p>
          <a:p>
            <a:pPr lvl="1"/>
            <a:r>
              <a:rPr lang="en-CA" sz="3200" b="1">
                <a:solidFill>
                  <a:srgbClr val="FF0000"/>
                </a:solidFill>
              </a:rPr>
              <a:t>				Transient or not</a:t>
            </a:r>
          </a:p>
          <a:p>
            <a:r>
              <a:rPr lang="en-CA" sz="3200" b="1">
                <a:solidFill>
                  <a:srgbClr val="FF0000"/>
                </a:solidFill>
              </a:rPr>
              <a:t>					Retries and </a:t>
            </a:r>
            <a:r>
              <a:rPr lang="en-CA" sz="3200" b="1" err="1">
                <a:solidFill>
                  <a:srgbClr val="FF0000"/>
                </a:solidFill>
              </a:rPr>
              <a:t>backoffs</a:t>
            </a:r>
            <a:endParaRPr lang="en-CA" sz="3200" b="1">
              <a:solidFill>
                <a:srgbClr val="FF0000"/>
              </a:solidFill>
            </a:endParaRPr>
          </a:p>
          <a:p>
            <a:r>
              <a:rPr lang="en-CA" sz="3200" b="1">
                <a:solidFill>
                  <a:srgbClr val="FF0000"/>
                </a:solidFill>
              </a:rPr>
              <a:t>						Serialization</a:t>
            </a:r>
          </a:p>
          <a:p>
            <a:r>
              <a:rPr lang="en-CA" sz="3200" b="1">
                <a:solidFill>
                  <a:srgbClr val="FF0000"/>
                </a:solidFill>
              </a:rPr>
              <a:t>							Receiving loop</a:t>
            </a:r>
          </a:p>
          <a:p>
            <a:r>
              <a:rPr lang="en-CA" sz="3200" b="1">
                <a:solidFill>
                  <a:srgbClr val="FF0000"/>
                </a:solidFill>
              </a:rPr>
              <a:t>								Error handling</a:t>
            </a:r>
          </a:p>
          <a:p>
            <a:r>
              <a:rPr lang="en-CA" sz="3200" b="1">
                <a:solidFill>
                  <a:srgbClr val="FF0000"/>
                </a:solidFill>
              </a:rPr>
              <a:t>									…</a:t>
            </a:r>
          </a:p>
        </p:txBody>
      </p:sp>
    </p:spTree>
    <p:extLst>
      <p:ext uri="{BB962C8B-B14F-4D97-AF65-F5344CB8AC3E}">
        <p14:creationId xmlns:p14="http://schemas.microsoft.com/office/powerpoint/2010/main" val="111314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756557" y="2808967"/>
            <a:ext cx="11021785" cy="869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fontAlgn="base"/>
            <a:r>
              <a:rPr lang="en-CA" b="1"/>
              <a:t>Understanding message flow in a large system</a:t>
            </a:r>
          </a:p>
        </p:txBody>
      </p:sp>
    </p:spTree>
    <p:extLst>
      <p:ext uri="{BB962C8B-B14F-4D97-AF65-F5344CB8AC3E}">
        <p14:creationId xmlns:p14="http://schemas.microsoft.com/office/powerpoint/2010/main" val="258134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B735-EC0F-4E8E-8F89-124CB258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NserviceBus Error Handling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0C1A7-0B26-48AB-A6E4-08BA8184E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0642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Error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Recoverability</a:t>
            </a:r>
          </a:p>
          <a:p>
            <a:pPr marL="702000" lvl="3" indent="-342900">
              <a:buFont typeface="Arial" panose="020B0604020202020204" pitchFamily="34" charset="0"/>
              <a:buChar char="•"/>
            </a:pPr>
            <a:r>
              <a:rPr lang="en-CA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Immediate and Delayed</a:t>
            </a:r>
          </a:p>
          <a:p>
            <a:pPr marL="702000" lvl="3" indent="-342900">
              <a:buFont typeface="Arial" panose="020B0604020202020204" pitchFamily="34" charset="0"/>
              <a:buChar char="•"/>
            </a:pPr>
            <a:r>
              <a:rPr lang="en-CA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Connected to DeliveryCount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Unrecoverable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Custom Recoverability Policy</a:t>
            </a:r>
          </a:p>
          <a:p>
            <a:endParaRPr lang="en-CA"/>
          </a:p>
        </p:txBody>
      </p:sp>
      <p:grpSp>
        <p:nvGrpSpPr>
          <p:cNvPr id="5" name="Intellegent retries">
            <a:extLst>
              <a:ext uri="{FF2B5EF4-FFF2-40B4-BE49-F238E27FC236}">
                <a16:creationId xmlns:a16="http://schemas.microsoft.com/office/drawing/2014/main" id="{3F83EAA1-C5CC-4D8F-A6A3-9F6B407CC944}"/>
              </a:ext>
            </a:extLst>
          </p:cNvPr>
          <p:cNvGrpSpPr/>
          <p:nvPr/>
        </p:nvGrpSpPr>
        <p:grpSpPr>
          <a:xfrm>
            <a:off x="10984013" y="2700976"/>
            <a:ext cx="1036570" cy="1019236"/>
            <a:chOff x="7902576" y="4530604"/>
            <a:chExt cx="1971366" cy="1938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2F7971-BCEE-479D-97D8-BD619500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2576" y="4530604"/>
              <a:ext cx="1971366" cy="19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F26245-2449-439E-BDC6-ACF0A7B1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8196" y="4856901"/>
              <a:ext cx="1286780" cy="1286780"/>
            </a:xfrm>
            <a:prstGeom prst="rect">
              <a:avLst/>
            </a:prstGeom>
          </p:spPr>
        </p:pic>
      </p:grpSp>
      <p:grpSp>
        <p:nvGrpSpPr>
          <p:cNvPr id="8" name="Immediate retries">
            <a:extLst>
              <a:ext uri="{FF2B5EF4-FFF2-40B4-BE49-F238E27FC236}">
                <a16:creationId xmlns:a16="http://schemas.microsoft.com/office/drawing/2014/main" id="{C603DD40-CC68-4C3F-8239-9CEAADF84E42}"/>
              </a:ext>
            </a:extLst>
          </p:cNvPr>
          <p:cNvGrpSpPr/>
          <p:nvPr/>
        </p:nvGrpSpPr>
        <p:grpSpPr>
          <a:xfrm>
            <a:off x="8506305" y="1560656"/>
            <a:ext cx="2216727" cy="2179658"/>
            <a:chOff x="6627819" y="1257551"/>
            <a:chExt cx="2216727" cy="2179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E1DB04-18F3-45CE-837D-9F60752D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9" y="1257551"/>
              <a:ext cx="2216727" cy="2179658"/>
            </a:xfrm>
            <a:prstGeom prst="rect">
              <a:avLst/>
            </a:prstGeom>
          </p:spPr>
        </p:pic>
        <p:grpSp>
          <p:nvGrpSpPr>
            <p:cNvPr id="10" name="Immediate retries">
              <a:extLst>
                <a:ext uri="{FF2B5EF4-FFF2-40B4-BE49-F238E27FC236}">
                  <a16:creationId xmlns:a16="http://schemas.microsoft.com/office/drawing/2014/main" id="{FED57488-1A70-418E-BD97-8D1E9CBAD744}"/>
                </a:ext>
              </a:extLst>
            </p:cNvPr>
            <p:cNvGrpSpPr/>
            <p:nvPr/>
          </p:nvGrpSpPr>
          <p:grpSpPr>
            <a:xfrm>
              <a:off x="6971477" y="1624460"/>
              <a:ext cx="1446936" cy="1446936"/>
              <a:chOff x="6971477" y="1624460"/>
              <a:chExt cx="1446936" cy="144693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608FBA-0C10-4DDA-9FB8-324F64BEB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1477" y="1624460"/>
                <a:ext cx="1446936" cy="1446936"/>
              </a:xfrm>
              <a:prstGeom prst="rect">
                <a:avLst/>
              </a:prstGeom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9DC6AF6-5A98-4EA6-9BDF-18DA2B38E08A}"/>
                  </a:ext>
                </a:extLst>
              </p:cNvPr>
              <p:cNvSpPr/>
              <p:nvPr/>
            </p:nvSpPr>
            <p:spPr>
              <a:xfrm>
                <a:off x="7391400" y="1909763"/>
                <a:ext cx="830263" cy="842962"/>
              </a:xfrm>
              <a:custGeom>
                <a:avLst/>
                <a:gdLst>
                  <a:gd name="connsiteX0" fmla="*/ 147638 w 830263"/>
                  <a:gd name="connsiteY0" fmla="*/ 26987 h 842962"/>
                  <a:gd name="connsiteX1" fmla="*/ 147638 w 830263"/>
                  <a:gd name="connsiteY1" fmla="*/ 26987 h 842962"/>
                  <a:gd name="connsiteX2" fmla="*/ 198438 w 830263"/>
                  <a:gd name="connsiteY2" fmla="*/ 23812 h 842962"/>
                  <a:gd name="connsiteX3" fmla="*/ 204788 w 830263"/>
                  <a:gd name="connsiteY3" fmla="*/ 20637 h 842962"/>
                  <a:gd name="connsiteX4" fmla="*/ 222250 w 830263"/>
                  <a:gd name="connsiteY4" fmla="*/ 19050 h 842962"/>
                  <a:gd name="connsiteX5" fmla="*/ 263525 w 830263"/>
                  <a:gd name="connsiteY5" fmla="*/ 17462 h 842962"/>
                  <a:gd name="connsiteX6" fmla="*/ 296863 w 830263"/>
                  <a:gd name="connsiteY6" fmla="*/ 14287 h 842962"/>
                  <a:gd name="connsiteX7" fmla="*/ 334963 w 830263"/>
                  <a:gd name="connsiteY7" fmla="*/ 11112 h 842962"/>
                  <a:gd name="connsiteX8" fmla="*/ 363538 w 830263"/>
                  <a:gd name="connsiteY8" fmla="*/ 7937 h 842962"/>
                  <a:gd name="connsiteX9" fmla="*/ 390525 w 830263"/>
                  <a:gd name="connsiteY9" fmla="*/ 3175 h 842962"/>
                  <a:gd name="connsiteX10" fmla="*/ 398463 w 830263"/>
                  <a:gd name="connsiteY10" fmla="*/ 3175 h 842962"/>
                  <a:gd name="connsiteX11" fmla="*/ 488950 w 830263"/>
                  <a:gd name="connsiteY11" fmla="*/ 0 h 842962"/>
                  <a:gd name="connsiteX12" fmla="*/ 649288 w 830263"/>
                  <a:gd name="connsiteY12" fmla="*/ 88900 h 842962"/>
                  <a:gd name="connsiteX13" fmla="*/ 709613 w 830263"/>
                  <a:gd name="connsiteY13" fmla="*/ 134937 h 842962"/>
                  <a:gd name="connsiteX14" fmla="*/ 769938 w 830263"/>
                  <a:gd name="connsiteY14" fmla="*/ 220662 h 842962"/>
                  <a:gd name="connsiteX15" fmla="*/ 808038 w 830263"/>
                  <a:gd name="connsiteY15" fmla="*/ 274637 h 842962"/>
                  <a:gd name="connsiteX16" fmla="*/ 830263 w 830263"/>
                  <a:gd name="connsiteY16" fmla="*/ 377825 h 842962"/>
                  <a:gd name="connsiteX17" fmla="*/ 374650 w 830263"/>
                  <a:gd name="connsiteY17" fmla="*/ 838200 h 842962"/>
                  <a:gd name="connsiteX18" fmla="*/ 276225 w 830263"/>
                  <a:gd name="connsiteY18" fmla="*/ 842962 h 842962"/>
                  <a:gd name="connsiteX19" fmla="*/ 128588 w 830263"/>
                  <a:gd name="connsiteY19" fmla="*/ 755650 h 842962"/>
                  <a:gd name="connsiteX20" fmla="*/ 115888 w 830263"/>
                  <a:gd name="connsiteY20" fmla="*/ 495300 h 842962"/>
                  <a:gd name="connsiteX21" fmla="*/ 84138 w 830263"/>
                  <a:gd name="connsiteY21" fmla="*/ 477837 h 842962"/>
                  <a:gd name="connsiteX22" fmla="*/ 0 w 830263"/>
                  <a:gd name="connsiteY22" fmla="*/ 312737 h 842962"/>
                  <a:gd name="connsiteX23" fmla="*/ 147638 w 830263"/>
                  <a:gd name="connsiteY23" fmla="*/ 26987 h 84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30263" h="842962">
                    <a:moveTo>
                      <a:pt x="147638" y="26987"/>
                    </a:moveTo>
                    <a:lnTo>
                      <a:pt x="147638" y="26987"/>
                    </a:lnTo>
                    <a:cubicBezTo>
                      <a:pt x="148720" y="26930"/>
                      <a:pt x="192413" y="24875"/>
                      <a:pt x="198438" y="23812"/>
                    </a:cubicBezTo>
                    <a:cubicBezTo>
                      <a:pt x="200768" y="23401"/>
                      <a:pt x="202467" y="21101"/>
                      <a:pt x="204788" y="20637"/>
                    </a:cubicBezTo>
                    <a:cubicBezTo>
                      <a:pt x="210519" y="19491"/>
                      <a:pt x="216414" y="19365"/>
                      <a:pt x="222250" y="19050"/>
                    </a:cubicBezTo>
                    <a:cubicBezTo>
                      <a:pt x="235998" y="18307"/>
                      <a:pt x="249767" y="17991"/>
                      <a:pt x="263525" y="17462"/>
                    </a:cubicBezTo>
                    <a:cubicBezTo>
                      <a:pt x="274638" y="16404"/>
                      <a:pt x="285728" y="15082"/>
                      <a:pt x="296863" y="14287"/>
                    </a:cubicBezTo>
                    <a:cubicBezTo>
                      <a:pt x="317919" y="12783"/>
                      <a:pt x="316333" y="13108"/>
                      <a:pt x="334963" y="11112"/>
                    </a:cubicBezTo>
                    <a:cubicBezTo>
                      <a:pt x="344492" y="10091"/>
                      <a:pt x="354140" y="9817"/>
                      <a:pt x="363538" y="7937"/>
                    </a:cubicBezTo>
                    <a:cubicBezTo>
                      <a:pt x="370979" y="6449"/>
                      <a:pt x="382462" y="3847"/>
                      <a:pt x="390525" y="3175"/>
                    </a:cubicBezTo>
                    <a:cubicBezTo>
                      <a:pt x="393162" y="2955"/>
                      <a:pt x="395817" y="3175"/>
                      <a:pt x="398463" y="3175"/>
                    </a:cubicBezTo>
                    <a:lnTo>
                      <a:pt x="488950" y="0"/>
                    </a:lnTo>
                    <a:lnTo>
                      <a:pt x="649288" y="88900"/>
                    </a:lnTo>
                    <a:lnTo>
                      <a:pt x="709613" y="134937"/>
                    </a:lnTo>
                    <a:lnTo>
                      <a:pt x="769938" y="220662"/>
                    </a:lnTo>
                    <a:lnTo>
                      <a:pt x="808038" y="274637"/>
                    </a:lnTo>
                    <a:lnTo>
                      <a:pt x="830263" y="377825"/>
                    </a:lnTo>
                    <a:lnTo>
                      <a:pt x="374650" y="838200"/>
                    </a:lnTo>
                    <a:lnTo>
                      <a:pt x="276225" y="842962"/>
                    </a:lnTo>
                    <a:lnTo>
                      <a:pt x="128588" y="755650"/>
                    </a:lnTo>
                    <a:lnTo>
                      <a:pt x="115888" y="495300"/>
                    </a:lnTo>
                    <a:lnTo>
                      <a:pt x="84138" y="477837"/>
                    </a:lnTo>
                    <a:lnTo>
                      <a:pt x="0" y="312737"/>
                    </a:lnTo>
                    <a:lnTo>
                      <a:pt x="147638" y="26987"/>
                    </a:lnTo>
                    <a:close/>
                  </a:path>
                </a:pathLst>
              </a:custGeom>
              <a:solidFill>
                <a:srgbClr val="173862"/>
              </a:solidFill>
              <a:ln>
                <a:solidFill>
                  <a:srgbClr val="1738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" name="Delayed retries">
            <a:extLst>
              <a:ext uri="{FF2B5EF4-FFF2-40B4-BE49-F238E27FC236}">
                <a16:creationId xmlns:a16="http://schemas.microsoft.com/office/drawing/2014/main" id="{4C335F31-EE42-4B2D-AFF9-E25C93D32E8B}"/>
              </a:ext>
            </a:extLst>
          </p:cNvPr>
          <p:cNvGrpSpPr/>
          <p:nvPr/>
        </p:nvGrpSpPr>
        <p:grpSpPr>
          <a:xfrm>
            <a:off x="10970847" y="1560656"/>
            <a:ext cx="1060376" cy="1042644"/>
            <a:chOff x="8948577" y="1257551"/>
            <a:chExt cx="2216727" cy="217965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C818BF-EEF1-4C5D-9F52-F8F83877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577" y="1257551"/>
              <a:ext cx="2216727" cy="217965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D65CE1-8B58-4F07-ACA7-83A1F4064940}"/>
                </a:ext>
              </a:extLst>
            </p:cNvPr>
            <p:cNvGrpSpPr/>
            <p:nvPr/>
          </p:nvGrpSpPr>
          <p:grpSpPr>
            <a:xfrm>
              <a:off x="9292235" y="1624460"/>
              <a:ext cx="1446936" cy="1446936"/>
              <a:chOff x="9292235" y="1624460"/>
              <a:chExt cx="1446936" cy="144693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07E10A4-2C99-4B2C-B853-F8AAAD718E4D}"/>
                  </a:ext>
                </a:extLst>
              </p:cNvPr>
              <p:cNvGrpSpPr/>
              <p:nvPr/>
            </p:nvGrpSpPr>
            <p:grpSpPr>
              <a:xfrm>
                <a:off x="9292235" y="1624460"/>
                <a:ext cx="1446936" cy="1446936"/>
                <a:chOff x="6971477" y="1624460"/>
                <a:chExt cx="1446936" cy="144693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CC1A763-7A0E-4211-9471-3EFD49157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1477" y="1624460"/>
                  <a:ext cx="1446936" cy="1446936"/>
                </a:xfrm>
                <a:prstGeom prst="rect">
                  <a:avLst/>
                </a:prstGeom>
              </p:spPr>
            </p:pic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A024225-0A18-4B26-AD05-706425FDE928}"/>
                    </a:ext>
                  </a:extLst>
                </p:cNvPr>
                <p:cNvSpPr/>
                <p:nvPr/>
              </p:nvSpPr>
              <p:spPr>
                <a:xfrm>
                  <a:off x="7391400" y="1909763"/>
                  <a:ext cx="830263" cy="842962"/>
                </a:xfrm>
                <a:custGeom>
                  <a:avLst/>
                  <a:gdLst>
                    <a:gd name="connsiteX0" fmla="*/ 147638 w 830263"/>
                    <a:gd name="connsiteY0" fmla="*/ 26987 h 842962"/>
                    <a:gd name="connsiteX1" fmla="*/ 147638 w 830263"/>
                    <a:gd name="connsiteY1" fmla="*/ 26987 h 842962"/>
                    <a:gd name="connsiteX2" fmla="*/ 198438 w 830263"/>
                    <a:gd name="connsiteY2" fmla="*/ 23812 h 842962"/>
                    <a:gd name="connsiteX3" fmla="*/ 204788 w 830263"/>
                    <a:gd name="connsiteY3" fmla="*/ 20637 h 842962"/>
                    <a:gd name="connsiteX4" fmla="*/ 222250 w 830263"/>
                    <a:gd name="connsiteY4" fmla="*/ 19050 h 842962"/>
                    <a:gd name="connsiteX5" fmla="*/ 263525 w 830263"/>
                    <a:gd name="connsiteY5" fmla="*/ 17462 h 842962"/>
                    <a:gd name="connsiteX6" fmla="*/ 296863 w 830263"/>
                    <a:gd name="connsiteY6" fmla="*/ 14287 h 842962"/>
                    <a:gd name="connsiteX7" fmla="*/ 334963 w 830263"/>
                    <a:gd name="connsiteY7" fmla="*/ 11112 h 842962"/>
                    <a:gd name="connsiteX8" fmla="*/ 363538 w 830263"/>
                    <a:gd name="connsiteY8" fmla="*/ 7937 h 842962"/>
                    <a:gd name="connsiteX9" fmla="*/ 390525 w 830263"/>
                    <a:gd name="connsiteY9" fmla="*/ 3175 h 842962"/>
                    <a:gd name="connsiteX10" fmla="*/ 398463 w 830263"/>
                    <a:gd name="connsiteY10" fmla="*/ 3175 h 842962"/>
                    <a:gd name="connsiteX11" fmla="*/ 488950 w 830263"/>
                    <a:gd name="connsiteY11" fmla="*/ 0 h 842962"/>
                    <a:gd name="connsiteX12" fmla="*/ 649288 w 830263"/>
                    <a:gd name="connsiteY12" fmla="*/ 88900 h 842962"/>
                    <a:gd name="connsiteX13" fmla="*/ 709613 w 830263"/>
                    <a:gd name="connsiteY13" fmla="*/ 134937 h 842962"/>
                    <a:gd name="connsiteX14" fmla="*/ 769938 w 830263"/>
                    <a:gd name="connsiteY14" fmla="*/ 220662 h 842962"/>
                    <a:gd name="connsiteX15" fmla="*/ 808038 w 830263"/>
                    <a:gd name="connsiteY15" fmla="*/ 274637 h 842962"/>
                    <a:gd name="connsiteX16" fmla="*/ 830263 w 830263"/>
                    <a:gd name="connsiteY16" fmla="*/ 377825 h 842962"/>
                    <a:gd name="connsiteX17" fmla="*/ 374650 w 830263"/>
                    <a:gd name="connsiteY17" fmla="*/ 838200 h 842962"/>
                    <a:gd name="connsiteX18" fmla="*/ 276225 w 830263"/>
                    <a:gd name="connsiteY18" fmla="*/ 842962 h 842962"/>
                    <a:gd name="connsiteX19" fmla="*/ 128588 w 830263"/>
                    <a:gd name="connsiteY19" fmla="*/ 755650 h 842962"/>
                    <a:gd name="connsiteX20" fmla="*/ 115888 w 830263"/>
                    <a:gd name="connsiteY20" fmla="*/ 495300 h 842962"/>
                    <a:gd name="connsiteX21" fmla="*/ 84138 w 830263"/>
                    <a:gd name="connsiteY21" fmla="*/ 477837 h 842962"/>
                    <a:gd name="connsiteX22" fmla="*/ 0 w 830263"/>
                    <a:gd name="connsiteY22" fmla="*/ 312737 h 842962"/>
                    <a:gd name="connsiteX23" fmla="*/ 147638 w 830263"/>
                    <a:gd name="connsiteY23" fmla="*/ 26987 h 842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830263" h="842962">
                      <a:moveTo>
                        <a:pt x="147638" y="26987"/>
                      </a:moveTo>
                      <a:lnTo>
                        <a:pt x="147638" y="26987"/>
                      </a:lnTo>
                      <a:cubicBezTo>
                        <a:pt x="148720" y="26930"/>
                        <a:pt x="192413" y="24875"/>
                        <a:pt x="198438" y="23812"/>
                      </a:cubicBezTo>
                      <a:cubicBezTo>
                        <a:pt x="200768" y="23401"/>
                        <a:pt x="202467" y="21101"/>
                        <a:pt x="204788" y="20637"/>
                      </a:cubicBezTo>
                      <a:cubicBezTo>
                        <a:pt x="210519" y="19491"/>
                        <a:pt x="216414" y="19365"/>
                        <a:pt x="222250" y="19050"/>
                      </a:cubicBezTo>
                      <a:cubicBezTo>
                        <a:pt x="235998" y="18307"/>
                        <a:pt x="249767" y="17991"/>
                        <a:pt x="263525" y="17462"/>
                      </a:cubicBezTo>
                      <a:cubicBezTo>
                        <a:pt x="274638" y="16404"/>
                        <a:pt x="285728" y="15082"/>
                        <a:pt x="296863" y="14287"/>
                      </a:cubicBezTo>
                      <a:cubicBezTo>
                        <a:pt x="317919" y="12783"/>
                        <a:pt x="316333" y="13108"/>
                        <a:pt x="334963" y="11112"/>
                      </a:cubicBezTo>
                      <a:cubicBezTo>
                        <a:pt x="344492" y="10091"/>
                        <a:pt x="354140" y="9817"/>
                        <a:pt x="363538" y="7937"/>
                      </a:cubicBezTo>
                      <a:cubicBezTo>
                        <a:pt x="370979" y="6449"/>
                        <a:pt x="382462" y="3847"/>
                        <a:pt x="390525" y="3175"/>
                      </a:cubicBezTo>
                      <a:cubicBezTo>
                        <a:pt x="393162" y="2955"/>
                        <a:pt x="395817" y="3175"/>
                        <a:pt x="398463" y="3175"/>
                      </a:cubicBezTo>
                      <a:lnTo>
                        <a:pt x="488950" y="0"/>
                      </a:lnTo>
                      <a:lnTo>
                        <a:pt x="649288" y="88900"/>
                      </a:lnTo>
                      <a:lnTo>
                        <a:pt x="709613" y="134937"/>
                      </a:lnTo>
                      <a:lnTo>
                        <a:pt x="769938" y="220662"/>
                      </a:lnTo>
                      <a:lnTo>
                        <a:pt x="808038" y="274637"/>
                      </a:lnTo>
                      <a:lnTo>
                        <a:pt x="830263" y="377825"/>
                      </a:lnTo>
                      <a:lnTo>
                        <a:pt x="374650" y="838200"/>
                      </a:lnTo>
                      <a:lnTo>
                        <a:pt x="276225" y="842962"/>
                      </a:lnTo>
                      <a:lnTo>
                        <a:pt x="128588" y="755650"/>
                      </a:lnTo>
                      <a:lnTo>
                        <a:pt x="115888" y="495300"/>
                      </a:lnTo>
                      <a:lnTo>
                        <a:pt x="84138" y="477837"/>
                      </a:lnTo>
                      <a:lnTo>
                        <a:pt x="0" y="312737"/>
                      </a:lnTo>
                      <a:lnTo>
                        <a:pt x="147638" y="26987"/>
                      </a:lnTo>
                      <a:close/>
                    </a:path>
                  </a:pathLst>
                </a:custGeom>
                <a:solidFill>
                  <a:srgbClr val="173862"/>
                </a:solidFill>
                <a:ln>
                  <a:solidFill>
                    <a:srgbClr val="1738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302F4C1-9A35-4C68-AF3C-B05A9DA1A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7221" y="2047661"/>
                <a:ext cx="599438" cy="599438"/>
              </a:xfrm>
              <a:prstGeom prst="rect">
                <a:avLst/>
              </a:prstGeom>
            </p:spPr>
          </p:pic>
        </p:grpSp>
      </p:grpSp>
      <p:grpSp>
        <p:nvGrpSpPr>
          <p:cNvPr id="20" name="centralized error queue">
            <a:extLst>
              <a:ext uri="{FF2B5EF4-FFF2-40B4-BE49-F238E27FC236}">
                <a16:creationId xmlns:a16="http://schemas.microsoft.com/office/drawing/2014/main" id="{780E713C-9D19-4518-9A3E-CD7B6AC3497D}"/>
              </a:ext>
            </a:extLst>
          </p:cNvPr>
          <p:cNvGrpSpPr/>
          <p:nvPr/>
        </p:nvGrpSpPr>
        <p:grpSpPr>
          <a:xfrm>
            <a:off x="6093219" y="1573379"/>
            <a:ext cx="2216727" cy="2179658"/>
            <a:chOff x="9630807" y="3730709"/>
            <a:chExt cx="2216727" cy="217965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56E514-59BC-47EB-824B-C69A5F2C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0807" y="3730709"/>
              <a:ext cx="2216727" cy="2179658"/>
            </a:xfrm>
            <a:prstGeom prst="rect">
              <a:avLst/>
            </a:prstGeom>
          </p:spPr>
        </p:pic>
        <p:grpSp>
          <p:nvGrpSpPr>
            <p:cNvPr id="22" name="error queue">
              <a:extLst>
                <a:ext uri="{FF2B5EF4-FFF2-40B4-BE49-F238E27FC236}">
                  <a16:creationId xmlns:a16="http://schemas.microsoft.com/office/drawing/2014/main" id="{C81C0708-814B-4AE3-AD1D-8458C58FA8B9}"/>
                </a:ext>
              </a:extLst>
            </p:cNvPr>
            <p:cNvGrpSpPr/>
            <p:nvPr/>
          </p:nvGrpSpPr>
          <p:grpSpPr>
            <a:xfrm>
              <a:off x="10056944" y="4539674"/>
              <a:ext cx="1496120" cy="603826"/>
              <a:chOff x="5285011" y="1799794"/>
              <a:chExt cx="1708263" cy="68944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F2F2D58-E7C2-452E-8D89-A11F25B7E9C4}"/>
                  </a:ext>
                </a:extLst>
              </p:cNvPr>
              <p:cNvGrpSpPr/>
              <p:nvPr/>
            </p:nvGrpSpPr>
            <p:grpSpPr>
              <a:xfrm>
                <a:off x="5936781" y="1887636"/>
                <a:ext cx="1056493" cy="494551"/>
                <a:chOff x="4652779" y="855190"/>
                <a:chExt cx="1074292" cy="347925"/>
              </a:xfrm>
            </p:grpSpPr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122D5BB8-A38C-49A2-A471-CEF8097A276C}"/>
                    </a:ext>
                  </a:extLst>
                </p:cNvPr>
                <p:cNvSpPr/>
                <p:nvPr/>
              </p:nvSpPr>
              <p:spPr>
                <a:xfrm rot="16200000">
                  <a:off x="5015963" y="492007"/>
                  <a:ext cx="347925" cy="1074291"/>
                </a:xfrm>
                <a:prstGeom prst="can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008BE55-732A-4F68-8A1D-0CFC336B681F}"/>
                    </a:ext>
                  </a:extLst>
                </p:cNvPr>
                <p:cNvSpPr/>
                <p:nvPr/>
              </p:nvSpPr>
              <p:spPr>
                <a:xfrm>
                  <a:off x="4652779" y="855190"/>
                  <a:ext cx="115423" cy="34792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1738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" name="arrows">
                <a:extLst>
                  <a:ext uri="{FF2B5EF4-FFF2-40B4-BE49-F238E27FC236}">
                    <a16:creationId xmlns:a16="http://schemas.microsoft.com/office/drawing/2014/main" id="{C8F997C3-592B-4C9D-8C65-E037A65417F7}"/>
                  </a:ext>
                </a:extLst>
              </p:cNvPr>
              <p:cNvGrpSpPr/>
              <p:nvPr/>
            </p:nvGrpSpPr>
            <p:grpSpPr>
              <a:xfrm>
                <a:off x="5285011" y="1799794"/>
                <a:ext cx="651771" cy="689446"/>
                <a:chOff x="5285011" y="1799794"/>
                <a:chExt cx="651771" cy="689446"/>
              </a:xfrm>
            </p:grpSpPr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8621D6FA-98E0-41B1-8D9C-EF27DA8924B7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 flipV="1">
                  <a:off x="5285011" y="2134911"/>
                  <a:ext cx="651771" cy="354329"/>
                </a:xfrm>
                <a:prstGeom prst="bentConnector3">
                  <a:avLst/>
                </a:prstGeom>
                <a:ln w="508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9B9D1575-40B3-4594-845E-0775B77FF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4948" y="1799794"/>
                  <a:ext cx="611877" cy="334724"/>
                </a:xfrm>
                <a:prstGeom prst="bentConnector3">
                  <a:avLst>
                    <a:gd name="adj1" fmla="val 50000"/>
                  </a:avLst>
                </a:prstGeom>
                <a:ln w="508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46A8A20-E1F6-488B-812D-2A63CC554CFC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304958" y="2134914"/>
                  <a:ext cx="631812" cy="0"/>
                </a:xfrm>
                <a:prstGeom prst="line">
                  <a:avLst/>
                </a:prstGeom>
                <a:ln w="635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Custom recoverability policy">
            <a:extLst>
              <a:ext uri="{FF2B5EF4-FFF2-40B4-BE49-F238E27FC236}">
                <a16:creationId xmlns:a16="http://schemas.microsoft.com/office/drawing/2014/main" id="{C86EC0C6-109C-4CFE-813F-A53AA4F17675}"/>
              </a:ext>
            </a:extLst>
          </p:cNvPr>
          <p:cNvGrpSpPr/>
          <p:nvPr/>
        </p:nvGrpSpPr>
        <p:grpSpPr>
          <a:xfrm>
            <a:off x="8506305" y="3753037"/>
            <a:ext cx="2216727" cy="2179658"/>
            <a:chOff x="6093219" y="3753037"/>
            <a:chExt cx="2216727" cy="217965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D19DD4-6F3E-40F7-9A3F-AC661A5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3219" y="3753037"/>
              <a:ext cx="2216727" cy="21796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13BD0F-3881-401B-8DBA-3591A91B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6974" y="4396568"/>
              <a:ext cx="976161" cy="976161"/>
            </a:xfrm>
            <a:prstGeom prst="rect">
              <a:avLst/>
            </a:prstGeom>
          </p:spPr>
        </p:pic>
      </p:grpSp>
      <p:grpSp>
        <p:nvGrpSpPr>
          <p:cNvPr id="33" name="Unrecoverable exceptions">
            <a:extLst>
              <a:ext uri="{FF2B5EF4-FFF2-40B4-BE49-F238E27FC236}">
                <a16:creationId xmlns:a16="http://schemas.microsoft.com/office/drawing/2014/main" id="{F10E08AC-AE21-4386-B9D0-1AEEAA65561D}"/>
              </a:ext>
            </a:extLst>
          </p:cNvPr>
          <p:cNvGrpSpPr/>
          <p:nvPr/>
        </p:nvGrpSpPr>
        <p:grpSpPr>
          <a:xfrm>
            <a:off x="6093219" y="3753037"/>
            <a:ext cx="2216727" cy="2179658"/>
            <a:chOff x="8576653" y="3753037"/>
            <a:chExt cx="2216727" cy="217965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7EBFAF-1FA6-41AD-841F-CEB3F9EE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6653" y="3753037"/>
              <a:ext cx="2216727" cy="21796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FC667EC-594A-458B-84EC-B43445A6D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0418" y="4087636"/>
              <a:ext cx="449196" cy="6288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CCDE813-D4CB-424D-AD60-B1CF3AB0B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3738" y="4832925"/>
              <a:ext cx="449196" cy="6288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9632895-041F-44EA-AA9D-B38DBB7A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7920" y="4832925"/>
              <a:ext cx="449196" cy="62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3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0C6-675D-4B07-BEB3-F417A9B4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ServicePulse</a:t>
            </a:r>
          </a:p>
        </p:txBody>
      </p:sp>
      <p:pic>
        <p:nvPicPr>
          <p:cNvPr id="2050" name="Picture 2" descr="https://docs.particular.net/servicepulse/images/dashboard-overview.png">
            <a:extLst>
              <a:ext uri="{FF2B5EF4-FFF2-40B4-BE49-F238E27FC236}">
                <a16:creationId xmlns:a16="http://schemas.microsoft.com/office/drawing/2014/main" id="{B1C3A40D-DB9A-4D04-B764-904CB714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56" y="1472339"/>
            <a:ext cx="9433087" cy="4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2958-F02A-4F39-A78F-A685A82B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Service Pulse: Retrying failed messages</a:t>
            </a:r>
          </a:p>
        </p:txBody>
      </p:sp>
      <p:pic>
        <p:nvPicPr>
          <p:cNvPr id="3074" name="Picture 2" descr="https://docs.particular.net/servicepulse/images/failed-message-groups.png">
            <a:extLst>
              <a:ext uri="{FF2B5EF4-FFF2-40B4-BE49-F238E27FC236}">
                <a16:creationId xmlns:a16="http://schemas.microsoft.com/office/drawing/2014/main" id="{0E3DCCF4-3A42-419F-992C-76B13BA2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5396"/>
            <a:ext cx="10475340" cy="46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95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6279-CE24-44AD-88D5-89100FC7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Scaled-out endpoints (preview)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671A6-DB12-42D6-9935-EE328341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6402"/>
            <a:ext cx="10472057" cy="23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>
          <a:xfrm>
            <a:off x="585107" y="3165428"/>
            <a:ext cx="11021785" cy="869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 fontAlgn="base"/>
            <a:r>
              <a:rPr lang="en-IN" sz="4000" b="1"/>
              <a:t>Investigate Dead letter Messages and take appropriate actions like Message Resubmission or Purging</a:t>
            </a:r>
            <a:endParaRPr lang="en-CA" sz="4000" b="1"/>
          </a:p>
        </p:txBody>
      </p:sp>
    </p:spTree>
    <p:extLst>
      <p:ext uri="{BB962C8B-B14F-4D97-AF65-F5344CB8AC3E}">
        <p14:creationId xmlns:p14="http://schemas.microsoft.com/office/powerpoint/2010/main" val="321822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How messages are Dead Lettered?</a:t>
            </a:r>
          </a:p>
          <a:p>
            <a:r>
              <a:rPr lang="en-IN"/>
              <a:t>Why?</a:t>
            </a:r>
          </a:p>
          <a:p>
            <a:r>
              <a:rPr lang="en-IN" b="0"/>
              <a:t>Messages get dead lettered due to </a:t>
            </a:r>
            <a:br>
              <a:rPr lang="en-IN" b="0"/>
            </a:br>
            <a:r>
              <a:rPr lang="en-IN" b="0"/>
              <a:t>various reasons</a:t>
            </a:r>
            <a:br>
              <a:rPr lang="en-IN" b="0"/>
            </a:br>
            <a:endParaRPr lang="en-IN" b="0"/>
          </a:p>
          <a:p>
            <a:r>
              <a:rPr lang="en-IN" sz="2000" b="0" err="1"/>
              <a:t>HeaderSizeExceeded</a:t>
            </a:r>
            <a:endParaRPr lang="en-IN" sz="2000" b="0"/>
          </a:p>
          <a:p>
            <a:r>
              <a:rPr lang="en-US" sz="2000" b="0" err="1"/>
              <a:t>TTLExpiredException</a:t>
            </a:r>
            <a:endParaRPr lang="en-US" sz="2000" b="0"/>
          </a:p>
          <a:p>
            <a:r>
              <a:rPr lang="en-US" sz="2000" b="0" err="1"/>
              <a:t>MaxTransferHopCountExceeded</a:t>
            </a:r>
            <a:endParaRPr lang="en-US" sz="2000" b="0"/>
          </a:p>
          <a:p>
            <a:r>
              <a:rPr lang="en-US" sz="2000" b="0"/>
              <a:t>Specified by application</a:t>
            </a:r>
          </a:p>
          <a:p>
            <a:r>
              <a:rPr lang="en-US" sz="2000" b="0"/>
              <a:t>Session id is null</a:t>
            </a:r>
            <a:endParaRPr lang="en-IN" sz="2000" b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090" y="1393118"/>
            <a:ext cx="6378242" cy="3586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4225217"/>
            <a:ext cx="4467225" cy="1952625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817"/>
          </a:xfrm>
        </p:spPr>
        <p:txBody>
          <a:bodyPr>
            <a:normAutofit/>
          </a:bodyPr>
          <a:lstStyle/>
          <a:p>
            <a:r>
              <a:rPr lang="en-IN"/>
              <a:t>Investigate Dead letter Messages</a:t>
            </a:r>
          </a:p>
        </p:txBody>
      </p:sp>
    </p:spTree>
    <p:extLst>
      <p:ext uri="{BB962C8B-B14F-4D97-AF65-F5344CB8AC3E}">
        <p14:creationId xmlns:p14="http://schemas.microsoft.com/office/powerpoint/2010/main" val="224749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Investigate Dead letter Messages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b="0"/>
              <a:t>Can I see what is in the message content?</a:t>
            </a:r>
          </a:p>
          <a:p>
            <a:r>
              <a:rPr lang="en-IN" b="0"/>
              <a:t>Take a look at Message Properties</a:t>
            </a:r>
          </a:p>
          <a:p>
            <a:r>
              <a:rPr lang="en-IN" b="0"/>
              <a:t>Why this message is dead lettered?</a:t>
            </a:r>
          </a:p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34" y="3014743"/>
            <a:ext cx="9209012" cy="3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25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/>
              <a:t>Resubmit or Delete Dead Letter Messages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53" y="1393997"/>
            <a:ext cx="6505575" cy="36576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393997"/>
            <a:ext cx="4934803" cy="478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en-IN" b="0"/>
              <a:t>Decide to resubmit or delete </a:t>
            </a:r>
            <a:br>
              <a:rPr lang="en-IN" b="0"/>
            </a:br>
            <a:r>
              <a:rPr lang="en-IN" b="0"/>
              <a:t>the message from the DLQ</a:t>
            </a:r>
          </a:p>
          <a:p>
            <a:endParaRPr lang="en-IN"/>
          </a:p>
          <a:p>
            <a:r>
              <a:rPr lang="en-IN" b="0"/>
              <a:t>I want to resubmit to a Queue / Topic</a:t>
            </a:r>
          </a:p>
        </p:txBody>
      </p:sp>
    </p:spTree>
    <p:extLst>
      <p:ext uri="{BB962C8B-B14F-4D97-AF65-F5344CB8AC3E}">
        <p14:creationId xmlns:p14="http://schemas.microsoft.com/office/powerpoint/2010/main" val="285198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/>
              <a:t>Resubmit or Delete Dead Letter Messages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42" y="1393997"/>
            <a:ext cx="6386755" cy="3590796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1393997"/>
            <a:ext cx="4934803" cy="478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en-IN" b="0"/>
              <a:t>Can I automate this process?</a:t>
            </a:r>
          </a:p>
          <a:p>
            <a:endParaRPr lang="en-IN"/>
          </a:p>
          <a:p>
            <a:r>
              <a:rPr lang="en-IN" b="0"/>
              <a:t>I want to resubmit all messages dead lettered due to a particular reason to the same queue</a:t>
            </a:r>
          </a:p>
        </p:txBody>
      </p:sp>
    </p:spTree>
    <p:extLst>
      <p:ext uri="{BB962C8B-B14F-4D97-AF65-F5344CB8AC3E}">
        <p14:creationId xmlns:p14="http://schemas.microsoft.com/office/powerpoint/2010/main" val="277505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632571" y="2808967"/>
            <a:ext cx="11021785" cy="869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 fontAlgn="base"/>
            <a:r>
              <a:rPr lang="en-CA" sz="4000" b="1"/>
              <a:t>Understanding the urgency, importance, and impact of these failures</a:t>
            </a:r>
          </a:p>
        </p:txBody>
      </p:sp>
    </p:spTree>
    <p:extLst>
      <p:ext uri="{BB962C8B-B14F-4D97-AF65-F5344CB8AC3E}">
        <p14:creationId xmlns:p14="http://schemas.microsoft.com/office/powerpoint/2010/main" val="18362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scentnetworks.net/images/networking1.jpg">
            <a:extLst>
              <a:ext uri="{FF2B5EF4-FFF2-40B4-BE49-F238E27FC236}">
                <a16:creationId xmlns:a16="http://schemas.microsoft.com/office/drawing/2014/main" id="{BBED429B-4E86-47EA-90F5-8C557553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66" y="800033"/>
            <a:ext cx="6715056" cy="563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447B1-1215-4AF7-961B-C6F5871D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Easy when it’s small and simple</a:t>
            </a:r>
          </a:p>
        </p:txBody>
      </p:sp>
    </p:spTree>
    <p:extLst>
      <p:ext uri="{BB962C8B-B14F-4D97-AF65-F5344CB8AC3E}">
        <p14:creationId xmlns:p14="http://schemas.microsoft.com/office/powerpoint/2010/main" val="155594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Monitor 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6" y="1664857"/>
            <a:ext cx="6371256" cy="3582082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393997"/>
            <a:ext cx="4934803" cy="478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en-IN" b="0"/>
              <a:t>Is my Queue functioning properly?</a:t>
            </a:r>
          </a:p>
          <a:p>
            <a:endParaRPr lang="en-IN" b="0"/>
          </a:p>
          <a:p>
            <a:r>
              <a:rPr lang="en-IN" b="0"/>
              <a:t>Are the messages read properly?</a:t>
            </a:r>
          </a:p>
          <a:p>
            <a:endParaRPr lang="en-IN" b="0"/>
          </a:p>
          <a:p>
            <a:r>
              <a:rPr lang="en-IN" b="0"/>
              <a:t>Are there messages retained in the Queue for long time?</a:t>
            </a:r>
          </a:p>
          <a:p>
            <a:endParaRPr lang="en-IN" b="0"/>
          </a:p>
          <a:p>
            <a:r>
              <a:rPr lang="en-IN" b="0"/>
              <a:t>Can I receive an alert if something is not as expected?</a:t>
            </a:r>
          </a:p>
          <a:p>
            <a:endParaRPr lang="en-IN" b="0"/>
          </a:p>
          <a:p>
            <a:r>
              <a:rPr lang="en-IN" b="0"/>
              <a:t>If so, something is wrong with my downstream application..</a:t>
            </a:r>
          </a:p>
        </p:txBody>
      </p:sp>
    </p:spTree>
    <p:extLst>
      <p:ext uri="{BB962C8B-B14F-4D97-AF65-F5344CB8AC3E}">
        <p14:creationId xmlns:p14="http://schemas.microsoft.com/office/powerpoint/2010/main" val="1959426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/>
              <a:t>Receive Alerts to understand the state of your entities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72" y="1540710"/>
            <a:ext cx="6659625" cy="3744211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1393997"/>
            <a:ext cx="4934803" cy="478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en-IN" b="0"/>
              <a:t>What are the possible </a:t>
            </a:r>
            <a:br>
              <a:rPr lang="en-IN" b="0"/>
            </a:br>
            <a:r>
              <a:rPr lang="en-IN" b="0"/>
              <a:t>channels, I can receive alerts?</a:t>
            </a:r>
          </a:p>
          <a:p>
            <a:endParaRPr lang="en-IN" b="0"/>
          </a:p>
          <a:p>
            <a:r>
              <a:rPr lang="en-IN" b="0"/>
              <a:t>Channelize alerts to specific </a:t>
            </a:r>
            <a:br>
              <a:rPr lang="en-IN" b="0"/>
            </a:br>
            <a:r>
              <a:rPr lang="en-IN" b="0"/>
              <a:t>teams in your organisation</a:t>
            </a:r>
          </a:p>
        </p:txBody>
      </p:sp>
    </p:spTree>
    <p:extLst>
      <p:ext uri="{BB962C8B-B14F-4D97-AF65-F5344CB8AC3E}">
        <p14:creationId xmlns:p14="http://schemas.microsoft.com/office/powerpoint/2010/main" val="214909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/>
              <a:t>Receive Alerts to understand the state of your entities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22" y="1579977"/>
            <a:ext cx="6396823" cy="3596457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393997"/>
            <a:ext cx="4934803" cy="4782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23336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tabLst/>
              <a:defRPr sz="22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87388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6pPr>
            <a:lvl7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8pPr>
            <a:lvl9pPr marL="114141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tabLst/>
              <a:defRPr lang="en-US" sz="18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9pPr>
          </a:lstStyle>
          <a:p>
            <a:r>
              <a:rPr lang="en-IN" b="0"/>
              <a:t>What do I see in the alerts?</a:t>
            </a:r>
          </a:p>
          <a:p>
            <a:endParaRPr lang="en-IN" b="0"/>
          </a:p>
          <a:p>
            <a:r>
              <a:rPr lang="en-IN" b="0"/>
              <a:t>Can I receive categorized alerts?</a:t>
            </a:r>
          </a:p>
          <a:p>
            <a:endParaRPr lang="en-IN" b="0"/>
          </a:p>
          <a:p>
            <a:r>
              <a:rPr lang="en-IN" b="0"/>
              <a:t>Can I receive alerts for specific parameters?</a:t>
            </a:r>
          </a:p>
          <a:p>
            <a:endParaRPr lang="en-IN" b="0"/>
          </a:p>
          <a:p>
            <a:r>
              <a:rPr lang="en-IN" b="0"/>
              <a:t>Periodic status reports will help better to understand the health</a:t>
            </a:r>
            <a:br>
              <a:rPr lang="en-IN" b="0"/>
            </a:br>
            <a:r>
              <a:rPr lang="en-IN" b="0"/>
              <a:t>of entities</a:t>
            </a:r>
          </a:p>
        </p:txBody>
      </p:sp>
    </p:spTree>
    <p:extLst>
      <p:ext uri="{BB962C8B-B14F-4D97-AF65-F5344CB8AC3E}">
        <p14:creationId xmlns:p14="http://schemas.microsoft.com/office/powerpoint/2010/main" val="618762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37F2A-BF16-48B7-9AD1-F050F80F2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9" y="3040210"/>
            <a:ext cx="3233602" cy="7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4FD9-409F-4B7D-898C-5254625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ServicePulse </a:t>
            </a:r>
            <a:r>
              <a:rPr lang="en-CA" err="1"/>
              <a:t>vNext</a:t>
            </a:r>
            <a:r>
              <a:rPr lang="en-CA"/>
              <a:t> (preview)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9180-F621-4B48-8918-E83070FA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70" y="1434857"/>
            <a:ext cx="10719230" cy="44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6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ppscouncil.files.wordpress.com/2014/10/thanks.jpg?w=672&amp;h=372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06" y="1338482"/>
            <a:ext cx="7552840" cy="41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95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5AC9-7BF7-42C2-9C1D-E791F78A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Everything’s under control</a:t>
            </a:r>
          </a:p>
        </p:txBody>
      </p:sp>
      <p:pic>
        <p:nvPicPr>
          <p:cNvPr id="1026" name="Picture 2" descr="https://upload.wikimedia.org/wikipedia/commons/thumb/1/14/More_Spaghetti%2C_I_Say_%2895916146%29.jpg/1280px-More_Spaghetti%2C_I_Say_%2895916146%29.jpg">
            <a:extLst>
              <a:ext uri="{FF2B5EF4-FFF2-40B4-BE49-F238E27FC236}">
                <a16:creationId xmlns:a16="http://schemas.microsoft.com/office/drawing/2014/main" id="{8A45CFD4-A22E-47F3-B42E-6668D7DC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73" y="1323146"/>
            <a:ext cx="6677439" cy="50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1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A6516-7DAB-4921-9CF6-4992536C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61" y="1073426"/>
            <a:ext cx="6304010" cy="51683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7C4945-DDBE-48E7-9D11-F18A4BD8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What’s what?</a:t>
            </a:r>
          </a:p>
        </p:txBody>
      </p:sp>
    </p:spTree>
    <p:extLst>
      <p:ext uri="{BB962C8B-B14F-4D97-AF65-F5344CB8AC3E}">
        <p14:creationId xmlns:p14="http://schemas.microsoft.com/office/powerpoint/2010/main" val="19572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BC95-7337-4E29-BE5D-9FC4B98F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Message Flow with Particular Platform</a:t>
            </a:r>
          </a:p>
        </p:txBody>
      </p:sp>
      <p:pic>
        <p:nvPicPr>
          <p:cNvPr id="4" name="Picture 2" descr="https://docs.particular.net/serviceinsight/images/overview-sequence-diagram.png">
            <a:extLst>
              <a:ext uri="{FF2B5EF4-FFF2-40B4-BE49-F238E27FC236}">
                <a16:creationId xmlns:a16="http://schemas.microsoft.com/office/drawing/2014/main" id="{275A1291-DFE5-49B0-8B20-CED898C0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79" y="1101352"/>
            <a:ext cx="9216887" cy="519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4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1309-8AC3-4614-861F-84143EF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Particular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205D6-E42A-4B6C-ABB8-65B1CDC8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95" y="2806149"/>
            <a:ext cx="3895626" cy="142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C460C-2507-488B-A70F-1F6E2882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16" y="2821669"/>
            <a:ext cx="3911146" cy="1396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6A85B-6435-4B14-9B7F-A789225F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142" y="2790628"/>
            <a:ext cx="3903386" cy="14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BEA2-C71D-4779-9408-736AC797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What's NServiceBus?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F1004-2025-4692-98DA-53760C893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Messaging and workflow code-based framework to build distributed systems that are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Simple, reliable, and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work with and extend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domain problems and not the middleware</a:t>
            </a:r>
          </a:p>
        </p:txBody>
      </p:sp>
      <p:pic>
        <p:nvPicPr>
          <p:cNvPr id="4" name="Picture 3" descr="A picture containing thing, clock, object&#10;&#10;Description generated with high confidence">
            <a:extLst>
              <a:ext uri="{FF2B5EF4-FFF2-40B4-BE49-F238E27FC236}">
                <a16:creationId xmlns:a16="http://schemas.microsoft.com/office/drawing/2014/main" id="{7118C1C3-5ED9-47A1-88D3-75CE1723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122" y="2448108"/>
            <a:ext cx="2674743" cy="26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F969-DF77-48C6-8CFA-927AD007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Why do I need NServiceBus?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4F4D957-53BD-42EF-84B7-970037AA3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4593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Decoupling (RPC/WCF)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Asynchronous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Pub/Sub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Ability to breakdown monoliths into smaller components (services)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C7D80B5-8100-492C-A08E-F485BDBA3BB7}"/>
              </a:ext>
            </a:extLst>
          </p:cNvPr>
          <p:cNvGrpSpPr/>
          <p:nvPr/>
        </p:nvGrpSpPr>
        <p:grpSpPr>
          <a:xfrm>
            <a:off x="7062944" y="1825625"/>
            <a:ext cx="1210965" cy="1210965"/>
            <a:chOff x="5002212" y="3894137"/>
            <a:chExt cx="2057400" cy="205740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D0BFD4D-4873-4698-B50B-14B82879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1312" y="4313237"/>
              <a:ext cx="1219200" cy="1219200"/>
            </a:xfrm>
            <a:prstGeom prst="rect">
              <a:avLst/>
            </a:prstGeom>
            <a:solidFill>
              <a:srgbClr val="0079D6"/>
            </a:solidFill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12B8C3F-B4A4-428D-B642-2EA408E202E2}"/>
                </a:ext>
              </a:extLst>
            </p:cNvPr>
            <p:cNvSpPr/>
            <p:nvPr/>
          </p:nvSpPr>
          <p:spPr bwMode="auto">
            <a:xfrm>
              <a:off x="5002212" y="3894137"/>
              <a:ext cx="2057400" cy="20574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D150CB-B5A3-43F8-BF0E-A77A3646A26F}"/>
              </a:ext>
            </a:extLst>
          </p:cNvPr>
          <p:cNvGrpSpPr/>
          <p:nvPr/>
        </p:nvGrpSpPr>
        <p:grpSpPr>
          <a:xfrm>
            <a:off x="9742576" y="1825625"/>
            <a:ext cx="1210965" cy="1210965"/>
            <a:chOff x="5002212" y="3894137"/>
            <a:chExt cx="2057400" cy="205740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061A2EE-DEB4-4390-93D9-AF4B4EAC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1312" y="4313237"/>
              <a:ext cx="1219200" cy="1219200"/>
            </a:xfrm>
            <a:prstGeom prst="rect">
              <a:avLst/>
            </a:prstGeom>
            <a:solidFill>
              <a:srgbClr val="0079D6"/>
            </a:solidFill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9CC359C-2F3F-47E4-8152-37F1318ABF69}"/>
                </a:ext>
              </a:extLst>
            </p:cNvPr>
            <p:cNvSpPr/>
            <p:nvPr/>
          </p:nvSpPr>
          <p:spPr bwMode="auto">
            <a:xfrm>
              <a:off x="5002212" y="3894137"/>
              <a:ext cx="2057400" cy="20574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15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RPC/WCF">
            <a:extLst>
              <a:ext uri="{FF2B5EF4-FFF2-40B4-BE49-F238E27FC236}">
                <a16:creationId xmlns:a16="http://schemas.microsoft.com/office/drawing/2014/main" id="{E7635928-DA43-4E57-85E9-228A2C04EC2E}"/>
              </a:ext>
            </a:extLst>
          </p:cNvPr>
          <p:cNvGrpSpPr/>
          <p:nvPr/>
        </p:nvGrpSpPr>
        <p:grpSpPr>
          <a:xfrm>
            <a:off x="8273909" y="2141750"/>
            <a:ext cx="1468667" cy="369332"/>
            <a:chOff x="8273909" y="2141750"/>
            <a:chExt cx="1468667" cy="369332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8295CFD-66EC-4221-B297-337B1907B53D}"/>
                </a:ext>
              </a:extLst>
            </p:cNvPr>
            <p:cNvCxnSpPr>
              <a:stCxn id="124" idx="1"/>
              <a:endCxn id="121" idx="3"/>
            </p:cNvCxnSpPr>
            <p:nvPr/>
          </p:nvCxnSpPr>
          <p:spPr>
            <a:xfrm flipH="1">
              <a:off x="8273909" y="2431108"/>
              <a:ext cx="146866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EF9C2AA-1F30-4C9C-B0F9-7389192080A8}"/>
                </a:ext>
              </a:extLst>
            </p:cNvPr>
            <p:cNvSpPr txBox="1"/>
            <p:nvPr/>
          </p:nvSpPr>
          <p:spPr>
            <a:xfrm>
              <a:off x="8448355" y="2141750"/>
              <a:ext cx="1119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RPC/WCF</a:t>
              </a:r>
            </a:p>
          </p:txBody>
        </p:sp>
      </p:grpSp>
      <p:pic>
        <p:nvPicPr>
          <p:cNvPr id="128" name="failure">
            <a:extLst>
              <a:ext uri="{FF2B5EF4-FFF2-40B4-BE49-F238E27FC236}">
                <a16:creationId xmlns:a16="http://schemas.microsoft.com/office/drawing/2014/main" id="{7BFD2310-2F2A-4427-8DCF-7452F5ACA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87" y="2284807"/>
            <a:ext cx="252967" cy="292599"/>
          </a:xfrm>
          <a:prstGeom prst="rect">
            <a:avLst/>
          </a:prstGeom>
        </p:spPr>
      </p:pic>
      <p:sp>
        <p:nvSpPr>
          <p:cNvPr id="129" name="queue">
            <a:extLst>
              <a:ext uri="{FF2B5EF4-FFF2-40B4-BE49-F238E27FC236}">
                <a16:creationId xmlns:a16="http://schemas.microsoft.com/office/drawing/2014/main" id="{AB5B22AE-9E8D-4120-86AF-B3649FCD72FB}"/>
              </a:ext>
            </a:extLst>
          </p:cNvPr>
          <p:cNvSpPr/>
          <p:nvPr/>
        </p:nvSpPr>
        <p:spPr>
          <a:xfrm flipH="1">
            <a:off x="8423744" y="3308126"/>
            <a:ext cx="1168995" cy="415769"/>
          </a:xfrm>
          <a:prstGeom prst="flowChartMagneticDrum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0" name="to queue">
            <a:extLst>
              <a:ext uri="{FF2B5EF4-FFF2-40B4-BE49-F238E27FC236}">
                <a16:creationId xmlns:a16="http://schemas.microsoft.com/office/drawing/2014/main" id="{F44F85B2-5AB8-407E-9F71-AA7B14AF7F1F}"/>
              </a:ext>
            </a:extLst>
          </p:cNvPr>
          <p:cNvCxnSpPr>
            <a:stCxn id="124" idx="2"/>
            <a:endCxn id="129" idx="1"/>
          </p:cNvCxnSpPr>
          <p:nvPr/>
        </p:nvCxnSpPr>
        <p:spPr>
          <a:xfrm rot="5400000">
            <a:off x="9730689" y="2898640"/>
            <a:ext cx="479421" cy="755320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from queue">
            <a:extLst>
              <a:ext uri="{FF2B5EF4-FFF2-40B4-BE49-F238E27FC236}">
                <a16:creationId xmlns:a16="http://schemas.microsoft.com/office/drawing/2014/main" id="{B9CFC176-1290-404F-ABB0-F86F69DEDEA0}"/>
              </a:ext>
            </a:extLst>
          </p:cNvPr>
          <p:cNvCxnSpPr>
            <a:stCxn id="129" idx="4"/>
            <a:endCxn id="121" idx="2"/>
          </p:cNvCxnSpPr>
          <p:nvPr/>
        </p:nvCxnSpPr>
        <p:spPr>
          <a:xfrm rot="10800000">
            <a:off x="7668428" y="3036591"/>
            <a:ext cx="755317" cy="479421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2" name="event">
            <a:extLst>
              <a:ext uri="{FF2B5EF4-FFF2-40B4-BE49-F238E27FC236}">
                <a16:creationId xmlns:a16="http://schemas.microsoft.com/office/drawing/2014/main" id="{8F40A3A0-7111-4143-92BA-42923D3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33" y="2141750"/>
            <a:ext cx="603281" cy="603281"/>
          </a:xfrm>
          <a:prstGeom prst="rect">
            <a:avLst/>
          </a:prstGeom>
        </p:spPr>
      </p:pic>
      <p:grpSp>
        <p:nvGrpSpPr>
          <p:cNvPr id="133" name="services">
            <a:extLst>
              <a:ext uri="{FF2B5EF4-FFF2-40B4-BE49-F238E27FC236}">
                <a16:creationId xmlns:a16="http://schemas.microsoft.com/office/drawing/2014/main" id="{B0F82B4D-DC33-4B13-96D1-420FF6F93172}"/>
              </a:ext>
            </a:extLst>
          </p:cNvPr>
          <p:cNvGrpSpPr/>
          <p:nvPr/>
        </p:nvGrpSpPr>
        <p:grpSpPr>
          <a:xfrm>
            <a:off x="7345288" y="1795914"/>
            <a:ext cx="605483" cy="1294951"/>
            <a:chOff x="7842872" y="4600912"/>
            <a:chExt cx="605483" cy="1294951"/>
          </a:xfrm>
        </p:grpSpPr>
        <p:grpSp>
          <p:nvGrpSpPr>
            <p:cNvPr id="134" name="service">
              <a:extLst>
                <a:ext uri="{FF2B5EF4-FFF2-40B4-BE49-F238E27FC236}">
                  <a16:creationId xmlns:a16="http://schemas.microsoft.com/office/drawing/2014/main" id="{42081588-FA4F-4202-873E-8D1D0E163FA5}"/>
                </a:ext>
              </a:extLst>
            </p:cNvPr>
            <p:cNvGrpSpPr/>
            <p:nvPr/>
          </p:nvGrpSpPr>
          <p:grpSpPr>
            <a:xfrm>
              <a:off x="7842872" y="4600912"/>
              <a:ext cx="605483" cy="605483"/>
              <a:chOff x="7842872" y="4600912"/>
              <a:chExt cx="605483" cy="605483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F2A7ED1-7B03-4FC3-ACB7-FF884420158B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6323FBE7-0174-4A72-8C51-EC3EC94C8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  <p:grpSp>
          <p:nvGrpSpPr>
            <p:cNvPr id="135" name="service">
              <a:extLst>
                <a:ext uri="{FF2B5EF4-FFF2-40B4-BE49-F238E27FC236}">
                  <a16:creationId xmlns:a16="http://schemas.microsoft.com/office/drawing/2014/main" id="{E3F89DA0-8E1B-47F4-ADE1-1D06223287F3}"/>
                </a:ext>
              </a:extLst>
            </p:cNvPr>
            <p:cNvGrpSpPr/>
            <p:nvPr/>
          </p:nvGrpSpPr>
          <p:grpSpPr>
            <a:xfrm>
              <a:off x="7842872" y="5290380"/>
              <a:ext cx="605483" cy="605483"/>
              <a:chOff x="7842872" y="4600912"/>
              <a:chExt cx="605483" cy="605483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A6453B2-8B9B-40EE-98C3-61AC92EAA16F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5DC9B90C-1A9E-4EF1-8B72-6225198E1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</p:grpSp>
      <p:grpSp>
        <p:nvGrpSpPr>
          <p:cNvPr id="140" name="services">
            <a:extLst>
              <a:ext uri="{FF2B5EF4-FFF2-40B4-BE49-F238E27FC236}">
                <a16:creationId xmlns:a16="http://schemas.microsoft.com/office/drawing/2014/main" id="{EA8D59E2-6623-4079-95F1-C589442716F6}"/>
              </a:ext>
            </a:extLst>
          </p:cNvPr>
          <p:cNvGrpSpPr/>
          <p:nvPr/>
        </p:nvGrpSpPr>
        <p:grpSpPr>
          <a:xfrm>
            <a:off x="10014549" y="1795914"/>
            <a:ext cx="605483" cy="1294951"/>
            <a:chOff x="7842872" y="4600912"/>
            <a:chExt cx="605483" cy="1294951"/>
          </a:xfrm>
        </p:grpSpPr>
        <p:grpSp>
          <p:nvGrpSpPr>
            <p:cNvPr id="141" name="service">
              <a:extLst>
                <a:ext uri="{FF2B5EF4-FFF2-40B4-BE49-F238E27FC236}">
                  <a16:creationId xmlns:a16="http://schemas.microsoft.com/office/drawing/2014/main" id="{84D38B53-4579-477E-9901-C52D6DA6D249}"/>
                </a:ext>
              </a:extLst>
            </p:cNvPr>
            <p:cNvGrpSpPr/>
            <p:nvPr/>
          </p:nvGrpSpPr>
          <p:grpSpPr>
            <a:xfrm>
              <a:off x="7842872" y="4600912"/>
              <a:ext cx="605483" cy="605483"/>
              <a:chOff x="7842872" y="4600912"/>
              <a:chExt cx="605483" cy="605483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929F08A-7989-492E-8D71-4E674CE8160E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8CC746F3-6C76-41E3-89B2-1DE326F50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  <p:grpSp>
          <p:nvGrpSpPr>
            <p:cNvPr id="142" name="service">
              <a:extLst>
                <a:ext uri="{FF2B5EF4-FFF2-40B4-BE49-F238E27FC236}">
                  <a16:creationId xmlns:a16="http://schemas.microsoft.com/office/drawing/2014/main" id="{05FC0A98-7C99-41E7-8577-5593798F7875}"/>
                </a:ext>
              </a:extLst>
            </p:cNvPr>
            <p:cNvGrpSpPr/>
            <p:nvPr/>
          </p:nvGrpSpPr>
          <p:grpSpPr>
            <a:xfrm>
              <a:off x="7842872" y="5290380"/>
              <a:ext cx="605483" cy="605483"/>
              <a:chOff x="7842872" y="4600912"/>
              <a:chExt cx="605483" cy="605483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66DF8EA-156A-4DDD-A5F9-49361B24FC54}"/>
                  </a:ext>
                </a:extLst>
              </p:cNvPr>
              <p:cNvSpPr/>
              <p:nvPr/>
            </p:nvSpPr>
            <p:spPr bwMode="auto">
              <a:xfrm>
                <a:off x="7842872" y="4600912"/>
                <a:ext cx="605483" cy="605483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15" eaLnBrk="1" fontAlgn="auto" latinLnBrk="0" hangingPunct="1">
                  <a:lnSpc>
                    <a:spcPct val="9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33541ECB-79E5-4A27-A866-F8E6D5CB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3017" y="4624238"/>
                <a:ext cx="520727" cy="5588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41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</p:bldLst>
  </p:timing>
</p:sld>
</file>

<file path=ppt/theme/theme1.xml><?xml version="1.0" encoding="utf-8"?>
<a:theme xmlns:a="http://schemas.openxmlformats.org/drawingml/2006/main" name="Office Mix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35ABFE56B1DB4B8A042B3C1B0EE888" ma:contentTypeVersion="0" ma:contentTypeDescription="Create a new document." ma:contentTypeScope="" ma:versionID="93c7a71af36ead343c76b1dc616fe1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b3df75715a6a63b1d970bbaec76b3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5E4094-D5CD-4077-854F-39CCB7DB09C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E75886-A1AC-4A42-B080-23B87D921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147428-19C2-4187-B20F-D116602B82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621</Words>
  <Application>Microsoft Office PowerPoint</Application>
  <PresentationFormat>Widescreen</PresentationFormat>
  <Paragraphs>157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Segoe UI</vt:lpstr>
      <vt:lpstr>Lato</vt:lpstr>
      <vt:lpstr>Palatino Linotype</vt:lpstr>
      <vt:lpstr>Arial</vt:lpstr>
      <vt:lpstr>Montserrat</vt:lpstr>
      <vt:lpstr>Calibri</vt:lpstr>
      <vt:lpstr>Office Mix</vt:lpstr>
      <vt:lpstr>PowerPoint Presentation</vt:lpstr>
      <vt:lpstr>PowerPoint Presentation</vt:lpstr>
      <vt:lpstr>Easy when it’s small and simple</vt:lpstr>
      <vt:lpstr>Everything’s under control</vt:lpstr>
      <vt:lpstr>What’s what?</vt:lpstr>
      <vt:lpstr>Message Flow with Particular Platform</vt:lpstr>
      <vt:lpstr>Particular Platform</vt:lpstr>
      <vt:lpstr>What's NServiceBus?</vt:lpstr>
      <vt:lpstr>Why do I need NServiceBus?</vt:lpstr>
      <vt:lpstr>Message Types</vt:lpstr>
      <vt:lpstr>NServiceBus Concepts</vt:lpstr>
      <vt:lpstr>But What’s an Endpoint?</vt:lpstr>
      <vt:lpstr>Request/Reply Pattern</vt:lpstr>
      <vt:lpstr>Demo: Pub/Sub Pattern</vt:lpstr>
      <vt:lpstr>See Message Flow</vt:lpstr>
      <vt:lpstr>Routing Visualization</vt:lpstr>
      <vt:lpstr>Resolving failure conditions</vt:lpstr>
      <vt:lpstr>What are the errors and how to resolve those</vt:lpstr>
      <vt:lpstr>Messaging Over Raw ASB</vt:lpstr>
      <vt:lpstr>NserviceBus Error Handling</vt:lpstr>
      <vt:lpstr>ServicePulse</vt:lpstr>
      <vt:lpstr>Service Pulse: Retrying failed messages</vt:lpstr>
      <vt:lpstr>Scaled-out endpoints (preview)</vt:lpstr>
      <vt:lpstr>PowerPoint Presentation</vt:lpstr>
      <vt:lpstr>Investigate Dead letter Messages</vt:lpstr>
      <vt:lpstr>Investigate Dead letter Messages</vt:lpstr>
      <vt:lpstr>Resubmit or Delete Dead Letter Messages</vt:lpstr>
      <vt:lpstr>Resubmit or Delete Dead Letter Messages</vt:lpstr>
      <vt:lpstr>PowerPoint Presentation</vt:lpstr>
      <vt:lpstr>Monitor Entities</vt:lpstr>
      <vt:lpstr>Receive Alerts to understand the state of your entities</vt:lpstr>
      <vt:lpstr>Receive Alerts to understand the state of your entities</vt:lpstr>
      <vt:lpstr>PowerPoint Presentation</vt:lpstr>
      <vt:lpstr>ServicePulse vNext (preview)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Feldman</cp:lastModifiedBy>
  <cp:revision>1</cp:revision>
  <dcterms:modified xsi:type="dcterms:W3CDTF">2017-09-25T04:52:05Z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  <property fmtid="{D5CDD505-2E9C-101B-9397-08002B2CF9AE}" pid="3" name="ContentTypeId">
    <vt:lpwstr>0x010100D835ABFE56B1DB4B8A042B3C1B0EE888</vt:lpwstr>
  </property>
</Properties>
</file>